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4" r:id="rId4"/>
    <p:sldId id="286" r:id="rId5"/>
    <p:sldId id="283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6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8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2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4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4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3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D1DF-AC52-4D8C-A8E1-95A66FD6CA98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2F4B-A88B-4C49-9FC5-1E59ABBF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2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7173" y="494852"/>
            <a:ext cx="35822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Day Three, Sunday, 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latin typeface="Arial Black" panose="020B0A04020102020204" pitchFamily="34" charset="0"/>
              </a:rPr>
              <a:t>   June 16  </a:t>
            </a:r>
            <a:r>
              <a:rPr lang="en-US" sz="2800" dirty="0">
                <a:latin typeface="Arial Black" panose="020B0A04020102020204" pitchFamily="34" charset="0"/>
              </a:rPr>
              <a:t/>
            </a:r>
            <a:br>
              <a:rPr lang="en-US" sz="2800" dirty="0">
                <a:latin typeface="Arial Black" panose="020B0A04020102020204" pitchFamily="34" charset="0"/>
              </a:rPr>
            </a:br>
            <a:endParaRPr lang="en-US" sz="2800" dirty="0" smtClean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On our last day, we </a:t>
            </a:r>
            <a:r>
              <a:rPr lang="en-US" sz="2800" dirty="0" smtClean="0">
                <a:latin typeface="Arial Black" panose="020B0A04020102020204" pitchFamily="34" charset="0"/>
              </a:rPr>
              <a:t>visited </a:t>
            </a:r>
            <a:r>
              <a:rPr lang="en-US" sz="2800" dirty="0" smtClean="0">
                <a:latin typeface="Arial Black" panose="020B0A04020102020204" pitchFamily="34" charset="0"/>
              </a:rPr>
              <a:t>the National </a:t>
            </a:r>
            <a:r>
              <a:rPr lang="en-US" sz="2800" dirty="0" smtClean="0">
                <a:latin typeface="Arial Black" panose="020B0A04020102020204" pitchFamily="34" charset="0"/>
              </a:rPr>
              <a:t>Museum </a:t>
            </a:r>
            <a:r>
              <a:rPr lang="en-US" sz="2800" dirty="0" smtClean="0">
                <a:latin typeface="Arial Black" panose="020B0A04020102020204" pitchFamily="34" charset="0"/>
              </a:rPr>
              <a:t>of the American Indian</a:t>
            </a:r>
            <a:r>
              <a:rPr lang="en-US" sz="2800" dirty="0">
                <a:latin typeface="Arial Black" panose="020B0A04020102020204" pitchFamily="34" charset="0"/>
              </a:rPr>
              <a:t>			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249"/>
            <a:ext cx="7627172" cy="58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3367144" cy="27223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Group picture outside of the museum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60" y="365125"/>
            <a:ext cx="8727140" cy="58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1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For lunch, members of our group had a lunch voucher for the cafeteria which served Native American </a:t>
            </a:r>
            <a:r>
              <a:rPr lang="en-US" sz="3600" dirty="0" smtClean="0">
                <a:latin typeface="Arial Black" panose="020B0A04020102020204" pitchFamily="34" charset="0"/>
              </a:rPr>
              <a:t>entries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094"/>
            <a:ext cx="6019800" cy="401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68" y="2274095"/>
            <a:ext cx="6019801" cy="4013200"/>
          </a:xfrm>
        </p:spPr>
      </p:pic>
    </p:spTree>
    <p:extLst>
      <p:ext uri="{BB962C8B-B14F-4D97-AF65-F5344CB8AC3E}">
        <p14:creationId xmlns:p14="http://schemas.microsoft.com/office/powerpoint/2010/main" val="105871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Group members resting in the spacious entryway </a:t>
            </a:r>
            <a:r>
              <a:rPr lang="en-US" sz="3600" dirty="0" smtClean="0">
                <a:latin typeface="Arial Black" panose="020B0A04020102020204" pitchFamily="34" charset="0"/>
              </a:rPr>
              <a:t>after viewing the exhibits and gift store shopping prior </a:t>
            </a:r>
            <a:r>
              <a:rPr lang="en-US" sz="3600" dirty="0">
                <a:latin typeface="Arial Black" panose="020B0A04020102020204" pitchFamily="34" charset="0"/>
              </a:rPr>
              <a:t>to returning to </a:t>
            </a:r>
            <a:r>
              <a:rPr lang="en-US" sz="3600" dirty="0" smtClean="0">
                <a:latin typeface="Arial Black" panose="020B0A04020102020204" pitchFamily="34" charset="0"/>
              </a:rPr>
              <a:t>hotel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5" y="2130014"/>
            <a:ext cx="5817269" cy="387817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274094"/>
            <a:ext cx="5618181" cy="3745454"/>
          </a:xfrm>
        </p:spPr>
      </p:pic>
    </p:spTree>
    <p:extLst>
      <p:ext uri="{BB962C8B-B14F-4D97-AF65-F5344CB8AC3E}">
        <p14:creationId xmlns:p14="http://schemas.microsoft.com/office/powerpoint/2010/main" val="283586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773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After dropping off </a:t>
            </a:r>
            <a:r>
              <a:rPr lang="en-US" dirty="0" smtClean="0">
                <a:latin typeface="Arial Black" panose="020B0A04020102020204" pitchFamily="34" charset="0"/>
              </a:rPr>
              <a:t>those attendees who </a:t>
            </a:r>
            <a:r>
              <a:rPr lang="en-US" dirty="0" smtClean="0">
                <a:latin typeface="Arial Black" panose="020B0A04020102020204" pitchFamily="34" charset="0"/>
              </a:rPr>
              <a:t>drove to the hotel in Frederick to get their vehicles, the remainder of us continued onto California to conclude this year’s incredibly trip!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8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612"/>
            <a:ext cx="7025639" cy="13255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Our </a:t>
            </a:r>
            <a:r>
              <a:rPr lang="en-US" sz="2400" dirty="0" smtClean="0">
                <a:latin typeface="Arial Black" panose="020B0A04020102020204" pitchFamily="34" charset="0"/>
              </a:rPr>
              <a:t>Shaffer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for the trip, Rick Schubert. He was an excellent driver and a </a:t>
            </a:r>
            <a:r>
              <a:rPr lang="en-US" sz="2400" dirty="0" smtClean="0">
                <a:latin typeface="Arial Black" panose="020B0A04020102020204" pitchFamily="34" charset="0"/>
              </a:rPr>
              <a:t>great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addition to our </a:t>
            </a:r>
            <a:r>
              <a:rPr lang="en-US" sz="2400" dirty="0" smtClean="0">
                <a:latin typeface="Arial Black" panose="020B0A04020102020204" pitchFamily="34" charset="0"/>
              </a:rPr>
              <a:t>trip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74094"/>
            <a:ext cx="6711921" cy="447461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7583" y="1867425"/>
            <a:ext cx="5857539" cy="3905026"/>
          </a:xfrm>
        </p:spPr>
      </p:pic>
    </p:spTree>
    <p:extLst>
      <p:ext uri="{BB962C8B-B14F-4D97-AF65-F5344CB8AC3E}">
        <p14:creationId xmlns:p14="http://schemas.microsoft.com/office/powerpoint/2010/main" val="302998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105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Group picture outside of the museum</vt:lpstr>
      <vt:lpstr>For lunch, members of our group had a lunch voucher for the cafeteria which served Native American entries </vt:lpstr>
      <vt:lpstr>Group members resting in the spacious entryway after viewing the exhibits and gift store shopping prior to returning to hotel</vt:lpstr>
      <vt:lpstr>After dropping off those attendees who drove to the hotel in Frederick to get their vehicles, the remainder of us continued onto California to conclude this year’s incredibly trip!</vt:lpstr>
      <vt:lpstr>Our Shaffer for the trip, Rick Schubert. He was an excellent driver and a great addition to our trip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Nass Jr</dc:creator>
  <cp:lastModifiedBy>John Nass Jr</cp:lastModifiedBy>
  <cp:revision>22</cp:revision>
  <dcterms:created xsi:type="dcterms:W3CDTF">2019-06-17T13:47:43Z</dcterms:created>
  <dcterms:modified xsi:type="dcterms:W3CDTF">2019-08-25T11:06:52Z</dcterms:modified>
</cp:coreProperties>
</file>