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5" r:id="rId11"/>
    <p:sldId id="266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2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45CB-D053-4950-83CF-B1D759CB897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0328-A03C-4A0E-9B20-8F5AAD28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69" y="25489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2019 Society for Pennsylvania Bus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Trip Attendees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79" y="346933"/>
            <a:ext cx="2283460" cy="24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2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4806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Cheryl and Ken Burkett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64" y="1077502"/>
            <a:ext cx="8278514" cy="5519009"/>
          </a:xfrm>
        </p:spPr>
      </p:pic>
    </p:spTree>
    <p:extLst>
      <p:ext uri="{BB962C8B-B14F-4D97-AF65-F5344CB8AC3E}">
        <p14:creationId xmlns:p14="http://schemas.microsoft.com/office/powerpoint/2010/main" val="189796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55" y="365125"/>
            <a:ext cx="11252499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Mary Jane Kanyok with Jean and John Nass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21" y="1524644"/>
            <a:ext cx="7559391" cy="5039594"/>
          </a:xfrm>
        </p:spPr>
      </p:pic>
    </p:spTree>
    <p:extLst>
      <p:ext uri="{BB962C8B-B14F-4D97-AF65-F5344CB8AC3E}">
        <p14:creationId xmlns:p14="http://schemas.microsoft.com/office/powerpoint/2010/main" val="130640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19" y="375882"/>
            <a:ext cx="10855362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Thomas Glover     Pam and John Barnhart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814" y="2512875"/>
            <a:ext cx="5214152" cy="34761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/>
          <a:stretch/>
        </p:blipFill>
        <p:spPr>
          <a:xfrm>
            <a:off x="5389041" y="1643849"/>
            <a:ext cx="6466862" cy="5214152"/>
          </a:xfrm>
        </p:spPr>
      </p:pic>
    </p:spTree>
    <p:extLst>
      <p:ext uri="{BB962C8B-B14F-4D97-AF65-F5344CB8AC3E}">
        <p14:creationId xmlns:p14="http://schemas.microsoft.com/office/powerpoint/2010/main" val="309304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Dwayne and Beverly Santella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93" y="882128"/>
            <a:ext cx="4281542" cy="5708723"/>
          </a:xfrm>
        </p:spPr>
      </p:pic>
    </p:spTree>
    <p:extLst>
      <p:ext uri="{BB962C8B-B14F-4D97-AF65-F5344CB8AC3E}">
        <p14:creationId xmlns:p14="http://schemas.microsoft.com/office/powerpoint/2010/main" val="357829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Sarah and Phil Neusius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90" y="1615487"/>
            <a:ext cx="6842214" cy="4561476"/>
          </a:xfrm>
        </p:spPr>
      </p:pic>
    </p:spTree>
    <p:extLst>
      <p:ext uri="{BB962C8B-B14F-4D97-AF65-F5344CB8AC3E}">
        <p14:creationId xmlns:p14="http://schemas.microsoft.com/office/powerpoint/2010/main" val="163098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2461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Judy and Chuck Duritsa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85" y="1825625"/>
            <a:ext cx="7229139" cy="4819426"/>
          </a:xfrm>
        </p:spPr>
      </p:pic>
    </p:spTree>
    <p:extLst>
      <p:ext uri="{BB962C8B-B14F-4D97-AF65-F5344CB8AC3E}">
        <p14:creationId xmlns:p14="http://schemas.microsoft.com/office/powerpoint/2010/main" val="296198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Barbara and Stephen Israel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48" y="1825624"/>
            <a:ext cx="7314584" cy="4876389"/>
          </a:xfrm>
        </p:spPr>
      </p:pic>
    </p:spTree>
    <p:extLst>
      <p:ext uri="{BB962C8B-B14F-4D97-AF65-F5344CB8AC3E}">
        <p14:creationId xmlns:p14="http://schemas.microsoft.com/office/powerpoint/2010/main" val="37970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Judy Hawthorn and Kurt Carr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78" y="1690688"/>
            <a:ext cx="7346857" cy="5032841"/>
          </a:xfrm>
        </p:spPr>
      </p:pic>
    </p:spTree>
    <p:extLst>
      <p:ext uri="{BB962C8B-B14F-4D97-AF65-F5344CB8AC3E}">
        <p14:creationId xmlns:p14="http://schemas.microsoft.com/office/powerpoint/2010/main" val="259389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0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en-US" dirty="0" smtClean="0">
                <a:latin typeface="Arial Black" panose="020B0A04020102020204" pitchFamily="34" charset="0"/>
              </a:rPr>
              <a:t>Lynn Baer         Kristina Kula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8379" y="2068161"/>
            <a:ext cx="5889810" cy="3689871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792" y="1737428"/>
            <a:ext cx="58898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6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277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Chuck and Kim Williams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13" y="1690688"/>
            <a:ext cx="7519595" cy="5147999"/>
          </a:xfrm>
        </p:spPr>
      </p:pic>
    </p:spTree>
    <p:extLst>
      <p:ext uri="{BB962C8B-B14F-4D97-AF65-F5344CB8AC3E}">
        <p14:creationId xmlns:p14="http://schemas.microsoft.com/office/powerpoint/2010/main" val="66387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16" y="365125"/>
            <a:ext cx="11048104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Sarah 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</a:rPr>
              <a:t>Baughman and Brother Robert Baughman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64" y="1450536"/>
            <a:ext cx="7699715" cy="5133143"/>
          </a:xfrm>
        </p:spPr>
      </p:pic>
    </p:spTree>
    <p:extLst>
      <p:ext uri="{BB962C8B-B14F-4D97-AF65-F5344CB8AC3E}">
        <p14:creationId xmlns:p14="http://schemas.microsoft.com/office/powerpoint/2010/main" val="284063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881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Carl Maurer                  Mark McConaughy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850" y="1870934"/>
            <a:ext cx="5868298" cy="39121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3218" y="1967753"/>
            <a:ext cx="5868296" cy="3912197"/>
          </a:xfrm>
        </p:spPr>
      </p:pic>
    </p:spTree>
    <p:extLst>
      <p:ext uri="{BB962C8B-B14F-4D97-AF65-F5344CB8AC3E}">
        <p14:creationId xmlns:p14="http://schemas.microsoft.com/office/powerpoint/2010/main" val="346886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2019 Society for Pennsylvania Bus  Trip Attendees</vt:lpstr>
      <vt:lpstr>Sarah and Phil Neusius</vt:lpstr>
      <vt:lpstr>Judy and Chuck Duritsa</vt:lpstr>
      <vt:lpstr>Barbara and Stephen Israel </vt:lpstr>
      <vt:lpstr>Judy Hawthorn and Kurt Carr</vt:lpstr>
      <vt:lpstr>         Lynn Baer         Kristina Kula</vt:lpstr>
      <vt:lpstr>Chuck and Kim Williams</vt:lpstr>
      <vt:lpstr>Sarah  Baughman and Brother Robert Baughman</vt:lpstr>
      <vt:lpstr>Carl Maurer                  Mark McConaughy</vt:lpstr>
      <vt:lpstr>Cheryl and Ken Burkett</vt:lpstr>
      <vt:lpstr>Mary Jane Kanyok with Jean and John Nass</vt:lpstr>
      <vt:lpstr>Thomas Glover     Pam and John Barnhart</vt:lpstr>
      <vt:lpstr>Dwayne and Beverly Santella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Society for Pennsylvania Bus  Trip Attendees</dc:title>
  <dc:creator>John Nass Jr</dc:creator>
  <cp:lastModifiedBy>John Nass Jr</cp:lastModifiedBy>
  <cp:revision>5</cp:revision>
  <dcterms:created xsi:type="dcterms:W3CDTF">2019-06-17T13:20:09Z</dcterms:created>
  <dcterms:modified xsi:type="dcterms:W3CDTF">2019-07-18T14:24:12Z</dcterms:modified>
</cp:coreProperties>
</file>