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61" r:id="rId6"/>
    <p:sldId id="262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1D7EE0-1AA7-4C1C-B60A-A39BD0A38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7992B1-C5CE-45AE-BFBB-8BD5CB34B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74012D-3811-496A-B377-1D4946EE0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A956-7844-4777-B275-09AAACF5368C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A8BD64-71B6-47C2-B91B-6614C9EF1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68201C-22D4-4703-BEE3-3464E4A91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F39F-1CF1-447F-B809-E53CA257E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1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9F119D-D1CC-414C-9DBC-76F21214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F99B365-2C31-4B7F-AC22-E07179050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B03FAB-0AAD-48D7-A00A-AE9030E67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A956-7844-4777-B275-09AAACF5368C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AB9ECE-F63F-4166-8429-E4C9DC7C2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3A0EEE-C45E-4259-8FE0-9D01CD006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F39F-1CF1-447F-B809-E53CA257E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39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AA0BE45-C1DE-4AF9-B1D7-07691DD509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4D26E6A-6D18-4D49-AE14-95AC615B6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7A05C6-E69B-4BF1-8952-CAE824D4C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A956-7844-4777-B275-09AAACF5368C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1E4608-5A6C-4DEC-8CA0-3B7B1BBFF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C91976-6570-44F2-B7A4-7710C826B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F39F-1CF1-447F-B809-E53CA257E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98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0851F2-7F2B-4F92-8268-6BF0B533C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81DFCD-8FD9-4FC6-BD7F-8DD9DB57D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65BF4-D172-4A3C-8A04-ED419C02E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A956-7844-4777-B275-09AAACF5368C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3A8367-1B4C-4697-AB3F-B883DD478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A8B8DF-F937-481D-A7FE-06296952C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F39F-1CF1-447F-B809-E53CA257E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6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48A0B0-3730-477A-A2DD-F1D7C09E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F29E96-5BBB-44EC-90B4-8A0E8A533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D32A3E-BED5-4F42-8138-85CD51275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A956-7844-4777-B275-09AAACF5368C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68CF37-D607-4CFB-8B26-E28275752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33BB5F-B0A0-45A7-B545-F212FE10D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F39F-1CF1-447F-B809-E53CA257E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A02B9B-8EBE-4CC6-9FFD-88CB19219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B563DA-25AC-458D-9A5C-D4B72AE4DD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FC4EE8B-6B25-4022-A032-6271B56A3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0AA5713-3A12-4C9C-842D-564248D1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A956-7844-4777-B275-09AAACF5368C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9053217-5502-4EDB-8049-279116FD3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C8B3EC2-75C7-4223-B886-E50318633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F39F-1CF1-447F-B809-E53CA257E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4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9722B-2C37-43F7-BB78-A4979445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D82ABD-0BBC-4472-B5E9-0FAEB7ED3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F54C14-C48D-499F-927D-6747141EA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BF69437-A65B-4B73-8B92-CAC32DBE18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9FD9E15-F61B-4ED2-A8F1-4F44C8FF98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22AE659-E99C-4CB1-9A0A-241797C12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A956-7844-4777-B275-09AAACF5368C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560FA46-5950-4CF5-9557-11F1A734F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5FACE04-4660-40F9-B17C-F1CF0AC56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F39F-1CF1-447F-B809-E53CA257E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43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1DD1FB-F33B-40D6-B125-D6F692F2A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DE2EEC-D5F2-4DA1-9C3D-19115CA62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A956-7844-4777-B275-09AAACF5368C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0D837FB-8F44-4424-BB79-3FEFB430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7FE6027-2788-487F-A213-2D99939BB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F39F-1CF1-447F-B809-E53CA257E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39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2CE41A0-B69E-4552-A412-42744121F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A956-7844-4777-B275-09AAACF5368C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27456E9-818B-49F4-BCA7-BD2EFB7D7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715E490-3702-4EDF-A09E-C8F0E8545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F39F-1CF1-447F-B809-E53CA257E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69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109069-5F07-45BD-B44F-7216EECAF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44893C-EA0D-46E2-8130-43807BE16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0D0A66D-4D83-4927-AB40-E3C87014A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419EDCF-C8FF-4011-8259-F77075201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A956-7844-4777-B275-09AAACF5368C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D4FD47-4CD5-4D0A-956B-C9EEAF8A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C8D9BA-EA42-4FD8-9507-E5556B958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F39F-1CF1-447F-B809-E53CA257E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9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99B115-583B-458A-AF1A-4D6368DE0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63481CC-C7F8-4E7B-B9EF-D94EDF9F4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C900781-E803-49DF-BB7B-A11AF942E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5D95D7-7C6E-481F-8A07-2F3F3A458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A956-7844-4777-B275-09AAACF5368C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F61223-C8C9-4233-B2C3-8EDE1304D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6D9D8F-461B-4797-ACEE-74A1C1391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F39F-1CF1-447F-B809-E53CA257E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35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05265EF-B7B1-4333-A02C-9CB99816E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2413704-9BC4-4CEA-8D33-5BE2B75FD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C86D9B-963A-486E-80AD-74B180E997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DA956-7844-4777-B275-09AAACF5368C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E840F4-A450-4DAF-BB78-36691E3617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F6EA42-C539-4172-993C-3F36EAA5E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3F39F-1CF1-447F-B809-E53CA257E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64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4906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After leaving  Terra Haute, we traveled to Dayton to visit </a:t>
            </a:r>
            <a:r>
              <a:rPr lang="en-US" sz="3600" dirty="0" err="1" smtClean="0">
                <a:latin typeface="Arial Black" panose="020B0A04020102020204" pitchFamily="34" charset="0"/>
              </a:rPr>
              <a:t>Sunwatch</a:t>
            </a:r>
            <a:r>
              <a:rPr lang="en-US" sz="3600" dirty="0" smtClean="0">
                <a:latin typeface="Arial Black" panose="020B0A04020102020204" pitchFamily="34" charset="0"/>
              </a:rPr>
              <a:t> Village.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46" y="1379094"/>
            <a:ext cx="10442554" cy="5478905"/>
          </a:xfrm>
        </p:spPr>
      </p:pic>
    </p:spTree>
    <p:extLst>
      <p:ext uri="{BB962C8B-B14F-4D97-AF65-F5344CB8AC3E}">
        <p14:creationId xmlns:p14="http://schemas.microsoft.com/office/powerpoint/2010/main" val="3203724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F4215B-6C27-4FB1-ABCF-F0F1B8A34E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7506"/>
            <a:ext cx="9144000" cy="866899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Andy Sawyer describing the center post feature and other important architectural features at </a:t>
            </a:r>
            <a:r>
              <a:rPr lang="en-US" sz="2800" dirty="0" err="1" smtClean="0">
                <a:latin typeface="Arial Black" panose="020B0A04020102020204" pitchFamily="34" charset="0"/>
              </a:rPr>
              <a:t>Sunwatch</a:t>
            </a:r>
            <a:r>
              <a:rPr lang="en-US" sz="2800" dirty="0" smtClean="0">
                <a:latin typeface="Arial Black" panose="020B0A04020102020204" pitchFamily="34" charset="0"/>
              </a:rPr>
              <a:t> as part of our orientation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6B3BAFC-7839-4E3F-9C05-5FD7DC9568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622" y="1014022"/>
            <a:ext cx="8961911" cy="597460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013860" y="617517"/>
            <a:ext cx="1199408" cy="12231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362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1779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Members of the group looking at the model of </a:t>
            </a:r>
            <a:r>
              <a:rPr lang="en-US" sz="3200" dirty="0" err="1" smtClean="0">
                <a:latin typeface="Arial Black" panose="020B0A04020102020204" pitchFamily="34" charset="0"/>
              </a:rPr>
              <a:t>Sunwatch</a:t>
            </a:r>
            <a:r>
              <a:rPr lang="en-US" sz="3200" dirty="0" smtClean="0">
                <a:latin typeface="Arial Black" panose="020B0A04020102020204" pitchFamily="34" charset="0"/>
              </a:rPr>
              <a:t> village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883" y="1157845"/>
            <a:ext cx="8550233" cy="5700155"/>
          </a:xfrm>
        </p:spPr>
      </p:pic>
    </p:spTree>
    <p:extLst>
      <p:ext uri="{BB962C8B-B14F-4D97-AF65-F5344CB8AC3E}">
        <p14:creationId xmlns:p14="http://schemas.microsoft.com/office/powerpoint/2010/main" val="2226570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553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Life-cycle of storage pits at </a:t>
            </a:r>
            <a:r>
              <a:rPr lang="en-US" sz="3200" dirty="0" err="1" smtClean="0">
                <a:latin typeface="Arial Black" panose="020B0A04020102020204" pitchFamily="34" charset="0"/>
              </a:rPr>
              <a:t>Sunwatch</a:t>
            </a:r>
            <a:r>
              <a:rPr lang="en-US" sz="3200" dirty="0" smtClean="0">
                <a:latin typeface="Arial Black" panose="020B0A04020102020204" pitchFamily="34" charset="0"/>
              </a:rPr>
              <a:t> Village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70956" y="2315690"/>
            <a:ext cx="5450774" cy="363384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17124" y="2330535"/>
            <a:ext cx="5432960" cy="36219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50726" y="2318077"/>
            <a:ext cx="5569529" cy="371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85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337" y="-558801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804" y="1681163"/>
            <a:ext cx="5739334" cy="1181958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The group gathering on observation deck prior to guided tour of village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9476"/>
            <a:ext cx="5157787" cy="343852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64105"/>
            <a:ext cx="5744980" cy="114097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Image of partially restored palisade and dwellings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159" y="2628107"/>
            <a:ext cx="6344841" cy="4229893"/>
          </a:xfrm>
        </p:spPr>
      </p:pic>
    </p:spTree>
    <p:extLst>
      <p:ext uri="{BB962C8B-B14F-4D97-AF65-F5344CB8AC3E}">
        <p14:creationId xmlns:p14="http://schemas.microsoft.com/office/powerpoint/2010/main" val="1374688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Another image of partially restored village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Andy describing the reconstruction to those on the tour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734205"/>
            <a:ext cx="5183188" cy="345545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39" y="2751139"/>
            <a:ext cx="5157787" cy="3438524"/>
          </a:xfrm>
        </p:spPr>
      </p:pic>
    </p:spTree>
    <p:extLst>
      <p:ext uri="{BB962C8B-B14F-4D97-AF65-F5344CB8AC3E}">
        <p14:creationId xmlns:p14="http://schemas.microsoft.com/office/powerpoint/2010/main" val="4070430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Back at California, the group had one more photograph taken.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026" y="1330036"/>
            <a:ext cx="8291947" cy="5527964"/>
          </a:xfrm>
        </p:spPr>
      </p:pic>
    </p:spTree>
    <p:extLst>
      <p:ext uri="{BB962C8B-B14F-4D97-AF65-F5344CB8AC3E}">
        <p14:creationId xmlns:p14="http://schemas.microsoft.com/office/powerpoint/2010/main" val="534506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97</Words>
  <Application>Microsoft Office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Office Theme</vt:lpstr>
      <vt:lpstr>After leaving  Terra Haute, we traveled to Dayton to visit Sunwatch Village.</vt:lpstr>
      <vt:lpstr>Andy Sawyer describing the center post feature and other important architectural features at Sunwatch as part of our orientation</vt:lpstr>
      <vt:lpstr>Members of the group looking at the model of Sunwatch village</vt:lpstr>
      <vt:lpstr>Life-cycle of storage pits at Sunwatch Village</vt:lpstr>
      <vt:lpstr>PowerPoint Presentation</vt:lpstr>
      <vt:lpstr>PowerPoint Presentation</vt:lpstr>
      <vt:lpstr>Back at California, the group had one more photograph taken.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John Nass Jr</cp:lastModifiedBy>
  <cp:revision>12</cp:revision>
  <dcterms:created xsi:type="dcterms:W3CDTF">2018-06-24T11:42:46Z</dcterms:created>
  <dcterms:modified xsi:type="dcterms:W3CDTF">2018-06-30T21:05:04Z</dcterms:modified>
</cp:coreProperties>
</file>