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0" r:id="rId4"/>
    <p:sldId id="278" r:id="rId5"/>
    <p:sldId id="271" r:id="rId6"/>
    <p:sldId id="279" r:id="rId7"/>
    <p:sldId id="273" r:id="rId8"/>
    <p:sldId id="272" r:id="rId9"/>
    <p:sldId id="277" r:id="rId10"/>
    <p:sldId id="266" r:id="rId11"/>
    <p:sldId id="281" r:id="rId12"/>
    <p:sldId id="276" r:id="rId13"/>
    <p:sldId id="267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6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4FB2B9-E739-4D0A-B3D6-DB9D8AAA2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0C7776-808A-4DD4-B0A0-DB0702C73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6C8602-6B6C-4819-85F8-94B885E4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865965-BE0B-4BA5-8EBC-FC919B423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E1105B-2389-47D8-9FE9-F887BE62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0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4A298-03D5-474E-806C-E41F3F47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F2AA15-4B6D-4090-A593-3B93A9D18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3D34CA-7EAC-408A-83C6-E07BC04C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701A41-68FA-4734-BC0C-BD1028414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83A3E2-37D5-4DEC-80A5-3CC689F2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3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C84F7E-FCAF-4D45-B1C4-2AA8E4BD6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89D713-97F3-4950-BDB7-1B873D495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88AFB6-9953-41E3-BDDB-10D7E9C7D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43C7BD-BD65-4BC9-85FC-03E6E949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453C4C-25C9-4E34-AF96-20856D2C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CF9AFE-9FDB-4D9B-93E4-643F0E360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FC0071-A798-4481-AF9B-45802447B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44887F-3057-48EB-A9F4-3E3C534F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809EB3-D4CE-4219-B8A8-8ACFCA82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56FC3-6933-46D9-BF68-D35172D6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9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7A5181-31DA-4B68-8302-75381728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2E9112-1D29-4EFB-B2A8-267A53054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B14595-B08D-4214-984B-9DC6A6DC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5F23C2-8C03-463D-B073-B6B9E802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B599C2-024E-497A-B122-7D7EECB6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DEFE61-6459-4B04-9DFB-C9818C45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F56AA7-CCFD-4032-8C0C-BFCB8EF04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D62F9E-8E3D-431C-AB59-452F0EF1D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8AA737-F7EB-4FAA-A1D6-BF4CA9B5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40E7CB-C139-4ABC-BA56-B4675CCB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498BD5-34DA-42D5-BBA5-A923314D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0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B6B61E-389F-4336-8821-C0CC8A843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F1D6A8-C049-46D5-8403-726ED3AF6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D04913-A6DB-4CD6-8992-BAA4F56F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7EE4A22-FE12-4E1F-95C1-7055114A2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176DBD8-8B42-46F9-B8AE-DBE7DBAA2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41874A-10DD-471C-A4BC-DEAD46F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C9041CF-2B03-4137-AFA6-9D043CC6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C3CCB83-88F0-4677-AF44-29E7B47A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1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343FBE-52AE-4F6D-ADB6-1C10ED30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805F689-18A0-4A10-A42B-22A403C7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260E77-76B2-41C0-B246-C5701D27B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F79411-5412-4A18-A177-8971B520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0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A76D4C-D178-4EA5-8AC0-32C04C32C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B0BC2E-43DF-4125-8E02-4E46CEEA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601A6E-23DD-4F47-8909-2222260B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3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7D062-F642-4EFE-A0CB-CD9CE15F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794AD-202C-4166-BAF3-F7EE0A124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02163A-7A1F-4EF1-BC4C-0FA32A92F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B217C9-C02E-489A-B533-4206ED651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8CE455-7817-4B03-8807-13F2439B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E6676B-FD15-4661-8FDA-C907D00BE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4B5852-152B-4EBC-AAC6-72E0542D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310FE4F-8F2D-4230-A89E-15CBCC6C2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652B24-E013-4ADF-9096-F0643920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7AA63-F829-48C9-BCFA-DC24DCCDF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9344A8-15D1-44F9-8A26-54F405B2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0413CC-F508-4B96-9546-9A29A495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1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E101631-9937-438B-ADD3-8AA33D11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6975D1-3A9E-411E-B789-27DB5441C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98C1E3-9E81-4158-BA65-25A7AB749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3C1D0-2CE1-4600-8CEE-FA8099B5914B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6EE529-2076-4FB3-BC1E-FE0872EBA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9DBD2D-398B-454E-A2F1-A54CC26BE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1767E-8EC4-489C-91F2-4492A7E30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4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06C5E-0DF5-4729-8071-4382DAD7F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June 16, Day Four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6389AA-CA71-42A3-9A9E-9E7E71D8FF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Cahokia </a:t>
            </a:r>
          </a:p>
        </p:txBody>
      </p:sp>
    </p:spTree>
    <p:extLst>
      <p:ext uri="{BB962C8B-B14F-4D97-AF65-F5344CB8AC3E}">
        <p14:creationId xmlns:p14="http://schemas.microsoft.com/office/powerpoint/2010/main" val="11612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7FC68-C01A-45DD-8ED4-7259EDEE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398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Monks Mound, the largest earthen structure in the Americas</a:t>
            </a:r>
          </a:p>
        </p:txBody>
      </p:sp>
      <p:pic>
        <p:nvPicPr>
          <p:cNvPr id="2050" name="Picture 2" descr="http://1.bp.blogspot.com/-Z39A7SW-TH8/UQQVDoOjuwI/AAAAAAAAEy4/zhrpfVVZWN8/s1600/Cahokia+Mounds+Monks+Mound+Air.JPG">
            <a:extLst>
              <a:ext uri="{FF2B5EF4-FFF2-40B4-BE49-F238E27FC236}">
                <a16:creationId xmlns:a16="http://schemas.microsoft.com/office/drawing/2014/main" xmlns="" id="{E25ED519-6EA7-424F-8AF4-75885F5195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24" y="1349114"/>
            <a:ext cx="10400675" cy="55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93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5145"/>
            <a:ext cx="10515600" cy="4349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Museum from atop Monks Mound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210"/>
            <a:ext cx="6052186" cy="403479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One of many large, flat-topped mounds at Cahokia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14" y="2823210"/>
            <a:ext cx="6052186" cy="4034790"/>
          </a:xfrm>
        </p:spPr>
      </p:pic>
    </p:spTree>
    <p:extLst>
      <p:ext uri="{BB962C8B-B14F-4D97-AF65-F5344CB8AC3E}">
        <p14:creationId xmlns:p14="http://schemas.microsoft.com/office/powerpoint/2010/main" val="257205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21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St. Louis from atop Monks Mound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xmlns="" id="{3EAB54D4-96A4-4042-B66C-C3E2D701F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044672"/>
            <a:ext cx="10347960" cy="5818975"/>
          </a:xfrm>
        </p:spPr>
      </p:pic>
    </p:spTree>
    <p:extLst>
      <p:ext uri="{BB962C8B-B14F-4D97-AF65-F5344CB8AC3E}">
        <p14:creationId xmlns:p14="http://schemas.microsoft.com/office/powerpoint/2010/main" val="243487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B67861-1AB5-4E34-9751-47066CB2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50" y="557142"/>
            <a:ext cx="10515600" cy="53868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After lunch and another visit to the giftshop, it was back onto the bus and on to Terra Haute for the </a:t>
            </a:r>
            <a:r>
              <a:rPr lang="en-US" sz="2800" dirty="0" smtClean="0">
                <a:latin typeface="Arial Black" panose="020B0A04020102020204" pitchFamily="34" charset="0"/>
              </a:rPr>
              <a:t>night; but not before one additional picture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33BDFF-8ACA-4675-917E-5AF2179B1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19134"/>
            <a:ext cx="5157787" cy="1124263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Kurt </a:t>
            </a:r>
            <a:r>
              <a:rPr lang="en-US" dirty="0" err="1">
                <a:latin typeface="Arial Black" panose="020B0A04020102020204" pitchFamily="34" charset="0"/>
              </a:rPr>
              <a:t>Carr</a:t>
            </a:r>
            <a:r>
              <a:rPr lang="en-US" dirty="0">
                <a:latin typeface="Arial Black" panose="020B0A04020102020204" pitchFamily="34" charset="0"/>
              </a:rPr>
              <a:t> and Debora Saylor in the giftshop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B2D4D24-7F29-49FB-A198-C6002666FC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111"/>
            <a:ext cx="5969834" cy="397988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68622F-B107-4846-96F9-B405FD2D6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Nick, Russel Bromley and Bob Harris discussing what they purchased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460BEA8B-39DA-411D-8501-CFE94D48A56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5" y="2728384"/>
            <a:ext cx="6194425" cy="4129616"/>
          </a:xfrm>
        </p:spPr>
      </p:pic>
    </p:spTree>
    <p:extLst>
      <p:ext uri="{BB962C8B-B14F-4D97-AF65-F5344CB8AC3E}">
        <p14:creationId xmlns:p14="http://schemas.microsoft.com/office/powerpoint/2010/main" val="1127958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0"/>
            <a:ext cx="10869930" cy="6858000"/>
          </a:xfrm>
        </p:spPr>
      </p:pic>
    </p:spTree>
    <p:extLst>
      <p:ext uri="{BB962C8B-B14F-4D97-AF65-F5344CB8AC3E}">
        <p14:creationId xmlns:p14="http://schemas.microsoft.com/office/powerpoint/2010/main" val="302268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0DE1A-2D47-4AFA-AE81-6D2A470D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85" y="256380"/>
            <a:ext cx="10515600" cy="112271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On Saturday morning, several of us went on a 2/5 mile walk through the Cahokia site led by Dr. John </a:t>
            </a:r>
            <a:r>
              <a:rPr lang="en-US" sz="2400" dirty="0" smtClean="0">
                <a:latin typeface="Arial Black" panose="020B0A04020102020204" pitchFamily="34" charset="0"/>
              </a:rPr>
              <a:t>Kelly. First stop, orientation and visitation of the recent Fingerhut Tract excavation.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E703FE-2752-4452-A065-B35BD9EEF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86" y="1681163"/>
            <a:ext cx="5457590" cy="82391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Group listening to Dr. Kelly’s overview of the morning walk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150716-2C83-4D38-8874-07A0E3F50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74250" y="1681163"/>
            <a:ext cx="5853462" cy="82391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Dr. Mary Vermilion </a:t>
            </a:r>
            <a:r>
              <a:rPr lang="en-US" sz="2000" dirty="0" smtClean="0">
                <a:latin typeface="Arial Black" panose="020B0A04020102020204" pitchFamily="34" charset="0"/>
              </a:rPr>
              <a:t>(St. Louis University) </a:t>
            </a:r>
            <a:r>
              <a:rPr lang="en-US" sz="2000" dirty="0" smtClean="0">
                <a:latin typeface="Arial Black" panose="020B0A04020102020204" pitchFamily="34" charset="0"/>
              </a:rPr>
              <a:t>talking about her continuing excavations at the Fingerhut Tract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209BE4B-3921-4F18-B079-3AE7000E2D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5874250" cy="3657601"/>
          </a:xfr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xmlns="" id="{50C84B5C-59D4-4E14-BAA2-E796B529C0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54" y="3337561"/>
            <a:ext cx="6260446" cy="3520440"/>
          </a:xfrm>
        </p:spPr>
      </p:pic>
    </p:spTree>
    <p:extLst>
      <p:ext uri="{BB962C8B-B14F-4D97-AF65-F5344CB8AC3E}">
        <p14:creationId xmlns:p14="http://schemas.microsoft.com/office/powerpoint/2010/main" val="374646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35025"/>
          </a:xfrm>
        </p:spPr>
        <p:txBody>
          <a:bodyPr/>
          <a:lstStyle/>
          <a:p>
            <a:r>
              <a:rPr lang="en-US" dirty="0" smtClean="0"/>
              <a:t>The long walk in the part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Stephen and Barbara Israel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Nick and Russ Bromley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640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390064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91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574" y="1091820"/>
            <a:ext cx="5157787" cy="99628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Walking tour prior to talk by William Iseminger about woodhenge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141" y="2634018"/>
            <a:ext cx="6274860" cy="418323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7970" y="1091820"/>
            <a:ext cx="5077418" cy="143301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William Iseminger discussing the discovery and thinking behind the version of woodhenge that was recreated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7970" y="3411939"/>
            <a:ext cx="5077418" cy="277772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3A410B17-6686-47DE-A763-22EE14727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4018"/>
            <a:ext cx="5836936" cy="42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8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46710-5659-417E-A8D4-51DDE345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643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Images of Woodhenge post alignment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0F65FC-44BD-48E5-A3B3-410C6A136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4E37C8D-C74C-4FDF-8A43-02C22C63F2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8" y="1681163"/>
            <a:ext cx="6016533" cy="517683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8CBB130-C450-4F1F-A35B-A3A465DB2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E11207D0-7F20-48C7-AB52-467A948801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81163"/>
            <a:ext cx="6016531" cy="5176837"/>
          </a:xfrm>
        </p:spPr>
      </p:pic>
    </p:spTree>
    <p:extLst>
      <p:ext uri="{BB962C8B-B14F-4D97-AF65-F5344CB8AC3E}">
        <p14:creationId xmlns:p14="http://schemas.microsoft.com/office/powerpoint/2010/main" val="26101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E5DAC-401F-43F8-862F-CCCF4DE8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212685"/>
            <a:ext cx="10515600" cy="11878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364B2A-917D-4FFA-A8A9-A51879A7B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578" y="720091"/>
            <a:ext cx="5157787" cy="823912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Walking towards the center post at Woodhenge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1CF9FC-A568-49C3-924D-8F647C564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2187" y="720091"/>
            <a:ext cx="5183188" cy="67437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Cedar center post at Woodhenge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BB896150-A1A6-4C16-A76F-41046A9766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8870"/>
            <a:ext cx="7947516" cy="446913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3623" y="2463867"/>
            <a:ext cx="5272960" cy="3515306"/>
          </a:xfrm>
        </p:spPr>
      </p:pic>
    </p:spTree>
    <p:extLst>
      <p:ext uri="{BB962C8B-B14F-4D97-AF65-F5344CB8AC3E}">
        <p14:creationId xmlns:p14="http://schemas.microsoft.com/office/powerpoint/2010/main" val="229673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D10610-5A51-4979-B652-45B42334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2749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BC6C40-88EE-4A9B-8A21-2D55E8AEF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Portion of reconstructed palisade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6FFC3892-8303-4ED8-BAA3-3722D621B6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1770"/>
            <a:ext cx="5889494" cy="412623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989729-58F2-48AE-B502-CABA5EDB0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Close-up of reconstructed palisade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BA67B88B-D840-43A8-8AB6-2FD8A0D735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4" y="2505076"/>
            <a:ext cx="6194425" cy="4352926"/>
          </a:xfrm>
        </p:spPr>
      </p:pic>
    </p:spTree>
    <p:extLst>
      <p:ext uri="{BB962C8B-B14F-4D97-AF65-F5344CB8AC3E}">
        <p14:creationId xmlns:p14="http://schemas.microsoft.com/office/powerpoint/2010/main" val="272230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63799-EE40-495D-A4E8-3398DA62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Images taken during the long walk through the park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90DFF3-4A54-43EC-A9AF-8708F7CD5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Borrow Pit now filled with water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DFF9261-F5DE-4B25-9441-9917D3A901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5" y="2728384"/>
            <a:ext cx="6194425" cy="412961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36472A-5A64-47C3-8C11-0471C92F4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View of mounds looking across the main plaza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59619"/>
            <a:ext cx="5997575" cy="3998382"/>
          </a:xfrm>
        </p:spPr>
      </p:pic>
    </p:spTree>
    <p:extLst>
      <p:ext uri="{BB962C8B-B14F-4D97-AF65-F5344CB8AC3E}">
        <p14:creationId xmlns:p14="http://schemas.microsoft.com/office/powerpoint/2010/main" val="73599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0163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Signage about Monks Mound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05090"/>
            <a:ext cx="6077226" cy="425291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74970" cy="823912"/>
          </a:xfrm>
        </p:spPr>
        <p:txBody>
          <a:bodyPr/>
          <a:lstStyle/>
          <a:p>
            <a:r>
              <a:rPr lang="en-US" dirty="0" smtClean="0"/>
              <a:t>The long way to the top of Monks Mound</a:t>
            </a:r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id="{7F0345EB-EA03-42D5-96B6-28485BE1473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26" y="3419477"/>
            <a:ext cx="6114774" cy="34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95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4035</TotalTime>
  <Words>253</Words>
  <Application>Microsoft Office PowerPoint</Application>
  <PresentationFormat>Widescreen</PresentationFormat>
  <Paragraphs>27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June 16, Day Four</vt:lpstr>
      <vt:lpstr>On Saturday morning, several of us went on a 2/5 mile walk through the Cahokia site led by Dr. John Kelly. First stop, orientation and visitation of the recent Fingerhut Tract excavation. </vt:lpstr>
      <vt:lpstr>The long walk in the part</vt:lpstr>
      <vt:lpstr>PowerPoint Presentation</vt:lpstr>
      <vt:lpstr>Images of Woodhenge post alignment</vt:lpstr>
      <vt:lpstr>PowerPoint Presentation</vt:lpstr>
      <vt:lpstr>PowerPoint Presentation</vt:lpstr>
      <vt:lpstr>Images taken during the long walk through the park</vt:lpstr>
      <vt:lpstr>PowerPoint Presentation</vt:lpstr>
      <vt:lpstr>Monks Mound, the largest earthen structure in the Americas</vt:lpstr>
      <vt:lpstr>PowerPoint Presentation</vt:lpstr>
      <vt:lpstr>St. Louis from atop Monks Mound</vt:lpstr>
      <vt:lpstr>After lunch and another visit to the giftshop, it was back onto the bus and on to Terra Haute for the night; but not before one additional picture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June 16, Day Four</dc:title>
  <dc:creator>John</dc:creator>
  <cp:lastModifiedBy>John Nass Jr</cp:lastModifiedBy>
  <cp:revision>20</cp:revision>
  <dcterms:created xsi:type="dcterms:W3CDTF">2018-06-24T10:49:45Z</dcterms:created>
  <dcterms:modified xsi:type="dcterms:W3CDTF">2018-06-30T20:49:11Z</dcterms:modified>
</cp:coreProperties>
</file>