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1" r:id="rId3"/>
    <p:sldId id="257" r:id="rId4"/>
    <p:sldId id="258" r:id="rId5"/>
    <p:sldId id="260" r:id="rId6"/>
    <p:sldId id="261" r:id="rId7"/>
    <p:sldId id="262" r:id="rId8"/>
    <p:sldId id="263" r:id="rId9"/>
    <p:sldId id="264" r:id="rId10"/>
    <p:sldId id="272" r:id="rId11"/>
    <p:sldId id="267" r:id="rId12"/>
    <p:sldId id="266" r:id="rId13"/>
    <p:sldId id="265"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6" autoAdjust="0"/>
    <p:restoredTop sz="94660"/>
  </p:normalViewPr>
  <p:slideViewPr>
    <p:cSldViewPr snapToGrid="0">
      <p:cViewPr varScale="1">
        <p:scale>
          <a:sx n="65" d="100"/>
          <a:sy n="65" d="100"/>
        </p:scale>
        <p:origin x="84"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12F0A4-17EE-40FC-85F7-6986ACCCBC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4D8932C-A531-496E-BD50-F6396D189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37C9F5A-FECD-45E6-B512-96E5BC176040}"/>
              </a:ext>
            </a:extLst>
          </p:cNvPr>
          <p:cNvSpPr>
            <a:spLocks noGrp="1"/>
          </p:cNvSpPr>
          <p:nvPr>
            <p:ph type="dt" sz="half" idx="10"/>
          </p:nvPr>
        </p:nvSpPr>
        <p:spPr/>
        <p:txBody>
          <a:bodyPr/>
          <a:lstStyle/>
          <a:p>
            <a:fld id="{23F79F96-EB0A-4624-BE9E-B0AE4028E8F3}" type="datetimeFigureOut">
              <a:rPr lang="en-US" smtClean="0"/>
              <a:t>6/30/2018</a:t>
            </a:fld>
            <a:endParaRPr lang="en-US"/>
          </a:p>
        </p:txBody>
      </p:sp>
      <p:sp>
        <p:nvSpPr>
          <p:cNvPr id="5" name="Footer Placeholder 4">
            <a:extLst>
              <a:ext uri="{FF2B5EF4-FFF2-40B4-BE49-F238E27FC236}">
                <a16:creationId xmlns:a16="http://schemas.microsoft.com/office/drawing/2014/main" xmlns="" id="{D6BA07A1-143E-44D5-87F9-76BFB81566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7046D4F-B96A-4F5E-BAFD-135B5A80719D}"/>
              </a:ext>
            </a:extLst>
          </p:cNvPr>
          <p:cNvSpPr>
            <a:spLocks noGrp="1"/>
          </p:cNvSpPr>
          <p:nvPr>
            <p:ph type="sldNum" sz="quarter" idx="12"/>
          </p:nvPr>
        </p:nvSpPr>
        <p:spPr/>
        <p:txBody>
          <a:bodyPr/>
          <a:lstStyle/>
          <a:p>
            <a:fld id="{4A9A7903-CB82-4AAE-BC86-749AB113BAD8}" type="slidenum">
              <a:rPr lang="en-US" smtClean="0"/>
              <a:t>‹#›</a:t>
            </a:fld>
            <a:endParaRPr lang="en-US"/>
          </a:p>
        </p:txBody>
      </p:sp>
    </p:spTree>
    <p:extLst>
      <p:ext uri="{BB962C8B-B14F-4D97-AF65-F5344CB8AC3E}">
        <p14:creationId xmlns:p14="http://schemas.microsoft.com/office/powerpoint/2010/main" val="2421044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28180C-5866-4EAB-B0BA-E3E02170AF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4312BE5-8E0D-4813-8A86-013C3E45D73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BD284AA-AD3A-40A3-B01E-2919040B22C9}"/>
              </a:ext>
            </a:extLst>
          </p:cNvPr>
          <p:cNvSpPr>
            <a:spLocks noGrp="1"/>
          </p:cNvSpPr>
          <p:nvPr>
            <p:ph type="dt" sz="half" idx="10"/>
          </p:nvPr>
        </p:nvSpPr>
        <p:spPr/>
        <p:txBody>
          <a:bodyPr/>
          <a:lstStyle/>
          <a:p>
            <a:fld id="{23F79F96-EB0A-4624-BE9E-B0AE4028E8F3}" type="datetimeFigureOut">
              <a:rPr lang="en-US" smtClean="0"/>
              <a:t>6/30/2018</a:t>
            </a:fld>
            <a:endParaRPr lang="en-US"/>
          </a:p>
        </p:txBody>
      </p:sp>
      <p:sp>
        <p:nvSpPr>
          <p:cNvPr id="5" name="Footer Placeholder 4">
            <a:extLst>
              <a:ext uri="{FF2B5EF4-FFF2-40B4-BE49-F238E27FC236}">
                <a16:creationId xmlns:a16="http://schemas.microsoft.com/office/drawing/2014/main" xmlns="" id="{822FD7F7-40D9-4AAD-A421-5C81A3B0CE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1CC63EE-77F1-4FDF-B402-59092F946793}"/>
              </a:ext>
            </a:extLst>
          </p:cNvPr>
          <p:cNvSpPr>
            <a:spLocks noGrp="1"/>
          </p:cNvSpPr>
          <p:nvPr>
            <p:ph type="sldNum" sz="quarter" idx="12"/>
          </p:nvPr>
        </p:nvSpPr>
        <p:spPr/>
        <p:txBody>
          <a:bodyPr/>
          <a:lstStyle/>
          <a:p>
            <a:fld id="{4A9A7903-CB82-4AAE-BC86-749AB113BAD8}" type="slidenum">
              <a:rPr lang="en-US" smtClean="0"/>
              <a:t>‹#›</a:t>
            </a:fld>
            <a:endParaRPr lang="en-US"/>
          </a:p>
        </p:txBody>
      </p:sp>
    </p:spTree>
    <p:extLst>
      <p:ext uri="{BB962C8B-B14F-4D97-AF65-F5344CB8AC3E}">
        <p14:creationId xmlns:p14="http://schemas.microsoft.com/office/powerpoint/2010/main" val="943479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FAC40FF-1425-4B24-9E31-BBE8145DA7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4A686CA-6ECD-42E6-A138-037AE0F4A15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DFCBAF-FB81-4F5D-AEDF-3BA25F27B591}"/>
              </a:ext>
            </a:extLst>
          </p:cNvPr>
          <p:cNvSpPr>
            <a:spLocks noGrp="1"/>
          </p:cNvSpPr>
          <p:nvPr>
            <p:ph type="dt" sz="half" idx="10"/>
          </p:nvPr>
        </p:nvSpPr>
        <p:spPr/>
        <p:txBody>
          <a:bodyPr/>
          <a:lstStyle/>
          <a:p>
            <a:fld id="{23F79F96-EB0A-4624-BE9E-B0AE4028E8F3}" type="datetimeFigureOut">
              <a:rPr lang="en-US" smtClean="0"/>
              <a:t>6/30/2018</a:t>
            </a:fld>
            <a:endParaRPr lang="en-US"/>
          </a:p>
        </p:txBody>
      </p:sp>
      <p:sp>
        <p:nvSpPr>
          <p:cNvPr id="5" name="Footer Placeholder 4">
            <a:extLst>
              <a:ext uri="{FF2B5EF4-FFF2-40B4-BE49-F238E27FC236}">
                <a16:creationId xmlns:a16="http://schemas.microsoft.com/office/drawing/2014/main" xmlns="" id="{BC5DABBF-4A17-4D40-8D5E-C14E000D23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AB9C513-EAB5-4746-8F92-C74AB368ABF0}"/>
              </a:ext>
            </a:extLst>
          </p:cNvPr>
          <p:cNvSpPr>
            <a:spLocks noGrp="1"/>
          </p:cNvSpPr>
          <p:nvPr>
            <p:ph type="sldNum" sz="quarter" idx="12"/>
          </p:nvPr>
        </p:nvSpPr>
        <p:spPr/>
        <p:txBody>
          <a:bodyPr/>
          <a:lstStyle/>
          <a:p>
            <a:fld id="{4A9A7903-CB82-4AAE-BC86-749AB113BAD8}" type="slidenum">
              <a:rPr lang="en-US" smtClean="0"/>
              <a:t>‹#›</a:t>
            </a:fld>
            <a:endParaRPr lang="en-US"/>
          </a:p>
        </p:txBody>
      </p:sp>
    </p:spTree>
    <p:extLst>
      <p:ext uri="{BB962C8B-B14F-4D97-AF65-F5344CB8AC3E}">
        <p14:creationId xmlns:p14="http://schemas.microsoft.com/office/powerpoint/2010/main" val="2444555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31DDC6-1BE3-4870-8CC7-9AC8D5705E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7FFFCCE-BF7E-40D7-B784-DF3358567DD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971B49D-6365-4074-ABD3-A91FE328A839}"/>
              </a:ext>
            </a:extLst>
          </p:cNvPr>
          <p:cNvSpPr>
            <a:spLocks noGrp="1"/>
          </p:cNvSpPr>
          <p:nvPr>
            <p:ph type="dt" sz="half" idx="10"/>
          </p:nvPr>
        </p:nvSpPr>
        <p:spPr/>
        <p:txBody>
          <a:bodyPr/>
          <a:lstStyle/>
          <a:p>
            <a:fld id="{23F79F96-EB0A-4624-BE9E-B0AE4028E8F3}" type="datetimeFigureOut">
              <a:rPr lang="en-US" smtClean="0"/>
              <a:t>6/30/2018</a:t>
            </a:fld>
            <a:endParaRPr lang="en-US"/>
          </a:p>
        </p:txBody>
      </p:sp>
      <p:sp>
        <p:nvSpPr>
          <p:cNvPr id="5" name="Footer Placeholder 4">
            <a:extLst>
              <a:ext uri="{FF2B5EF4-FFF2-40B4-BE49-F238E27FC236}">
                <a16:creationId xmlns:a16="http://schemas.microsoft.com/office/drawing/2014/main" xmlns="" id="{0A3030AB-10C3-4612-931E-CA7B28C293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6CA9D19-B35E-4DC6-979A-6E6CBA8B7503}"/>
              </a:ext>
            </a:extLst>
          </p:cNvPr>
          <p:cNvSpPr>
            <a:spLocks noGrp="1"/>
          </p:cNvSpPr>
          <p:nvPr>
            <p:ph type="sldNum" sz="quarter" idx="12"/>
          </p:nvPr>
        </p:nvSpPr>
        <p:spPr/>
        <p:txBody>
          <a:bodyPr/>
          <a:lstStyle/>
          <a:p>
            <a:fld id="{4A9A7903-CB82-4AAE-BC86-749AB113BAD8}" type="slidenum">
              <a:rPr lang="en-US" smtClean="0"/>
              <a:t>‹#›</a:t>
            </a:fld>
            <a:endParaRPr lang="en-US"/>
          </a:p>
        </p:txBody>
      </p:sp>
    </p:spTree>
    <p:extLst>
      <p:ext uri="{BB962C8B-B14F-4D97-AF65-F5344CB8AC3E}">
        <p14:creationId xmlns:p14="http://schemas.microsoft.com/office/powerpoint/2010/main" val="869660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2FF68D-8C53-4DB4-821A-6F681F2001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BC8D5F2-189B-479E-AD47-869FA56624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1BB6FB0A-4B1A-4E69-88D8-80E1D550185E}"/>
              </a:ext>
            </a:extLst>
          </p:cNvPr>
          <p:cNvSpPr>
            <a:spLocks noGrp="1"/>
          </p:cNvSpPr>
          <p:nvPr>
            <p:ph type="dt" sz="half" idx="10"/>
          </p:nvPr>
        </p:nvSpPr>
        <p:spPr/>
        <p:txBody>
          <a:bodyPr/>
          <a:lstStyle/>
          <a:p>
            <a:fld id="{23F79F96-EB0A-4624-BE9E-B0AE4028E8F3}" type="datetimeFigureOut">
              <a:rPr lang="en-US" smtClean="0"/>
              <a:t>6/30/2018</a:t>
            </a:fld>
            <a:endParaRPr lang="en-US"/>
          </a:p>
        </p:txBody>
      </p:sp>
      <p:sp>
        <p:nvSpPr>
          <p:cNvPr id="5" name="Footer Placeholder 4">
            <a:extLst>
              <a:ext uri="{FF2B5EF4-FFF2-40B4-BE49-F238E27FC236}">
                <a16:creationId xmlns:a16="http://schemas.microsoft.com/office/drawing/2014/main" xmlns="" id="{F40B81E6-2864-490D-9496-40FB96F4A7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3C4384-1C55-4675-BBC9-ED39C07D83E0}"/>
              </a:ext>
            </a:extLst>
          </p:cNvPr>
          <p:cNvSpPr>
            <a:spLocks noGrp="1"/>
          </p:cNvSpPr>
          <p:nvPr>
            <p:ph type="sldNum" sz="quarter" idx="12"/>
          </p:nvPr>
        </p:nvSpPr>
        <p:spPr/>
        <p:txBody>
          <a:bodyPr/>
          <a:lstStyle/>
          <a:p>
            <a:fld id="{4A9A7903-CB82-4AAE-BC86-749AB113BAD8}" type="slidenum">
              <a:rPr lang="en-US" smtClean="0"/>
              <a:t>‹#›</a:t>
            </a:fld>
            <a:endParaRPr lang="en-US"/>
          </a:p>
        </p:txBody>
      </p:sp>
    </p:spTree>
    <p:extLst>
      <p:ext uri="{BB962C8B-B14F-4D97-AF65-F5344CB8AC3E}">
        <p14:creationId xmlns:p14="http://schemas.microsoft.com/office/powerpoint/2010/main" val="2574446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875547-3A8A-4960-B747-DBDAFF6067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AC05882-BACF-430E-957F-35269DBFA31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DFB62D6-7007-4914-A35E-EBFBC8D0F73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257AE2E-12A5-4764-9298-53F4A052FA56}"/>
              </a:ext>
            </a:extLst>
          </p:cNvPr>
          <p:cNvSpPr>
            <a:spLocks noGrp="1"/>
          </p:cNvSpPr>
          <p:nvPr>
            <p:ph type="dt" sz="half" idx="10"/>
          </p:nvPr>
        </p:nvSpPr>
        <p:spPr/>
        <p:txBody>
          <a:bodyPr/>
          <a:lstStyle/>
          <a:p>
            <a:fld id="{23F79F96-EB0A-4624-BE9E-B0AE4028E8F3}" type="datetimeFigureOut">
              <a:rPr lang="en-US" smtClean="0"/>
              <a:t>6/30/2018</a:t>
            </a:fld>
            <a:endParaRPr lang="en-US"/>
          </a:p>
        </p:txBody>
      </p:sp>
      <p:sp>
        <p:nvSpPr>
          <p:cNvPr id="6" name="Footer Placeholder 5">
            <a:extLst>
              <a:ext uri="{FF2B5EF4-FFF2-40B4-BE49-F238E27FC236}">
                <a16:creationId xmlns:a16="http://schemas.microsoft.com/office/drawing/2014/main" xmlns="" id="{1614D454-F30F-4F57-8F4D-0366B34AB8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1B1279C-D111-4A68-8A57-D6BE50BD5082}"/>
              </a:ext>
            </a:extLst>
          </p:cNvPr>
          <p:cNvSpPr>
            <a:spLocks noGrp="1"/>
          </p:cNvSpPr>
          <p:nvPr>
            <p:ph type="sldNum" sz="quarter" idx="12"/>
          </p:nvPr>
        </p:nvSpPr>
        <p:spPr/>
        <p:txBody>
          <a:bodyPr/>
          <a:lstStyle/>
          <a:p>
            <a:fld id="{4A9A7903-CB82-4AAE-BC86-749AB113BAD8}" type="slidenum">
              <a:rPr lang="en-US" smtClean="0"/>
              <a:t>‹#›</a:t>
            </a:fld>
            <a:endParaRPr lang="en-US"/>
          </a:p>
        </p:txBody>
      </p:sp>
    </p:spTree>
    <p:extLst>
      <p:ext uri="{BB962C8B-B14F-4D97-AF65-F5344CB8AC3E}">
        <p14:creationId xmlns:p14="http://schemas.microsoft.com/office/powerpoint/2010/main" val="1276547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A52BB5-53D8-4438-B31C-DCDEACDDE2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E0C2686-759D-475D-84D5-8AB21833DB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C501253-8278-483F-AED4-C982F8304DE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67E9B91-469B-4C6A-B4F8-BB6F548771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59EC587E-C124-4759-9C2C-A275F50332B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0269B79-B0EF-4E7A-AB8E-3B501C69D051}"/>
              </a:ext>
            </a:extLst>
          </p:cNvPr>
          <p:cNvSpPr>
            <a:spLocks noGrp="1"/>
          </p:cNvSpPr>
          <p:nvPr>
            <p:ph type="dt" sz="half" idx="10"/>
          </p:nvPr>
        </p:nvSpPr>
        <p:spPr/>
        <p:txBody>
          <a:bodyPr/>
          <a:lstStyle/>
          <a:p>
            <a:fld id="{23F79F96-EB0A-4624-BE9E-B0AE4028E8F3}" type="datetimeFigureOut">
              <a:rPr lang="en-US" smtClean="0"/>
              <a:t>6/30/2018</a:t>
            </a:fld>
            <a:endParaRPr lang="en-US"/>
          </a:p>
        </p:txBody>
      </p:sp>
      <p:sp>
        <p:nvSpPr>
          <p:cNvPr id="8" name="Footer Placeholder 7">
            <a:extLst>
              <a:ext uri="{FF2B5EF4-FFF2-40B4-BE49-F238E27FC236}">
                <a16:creationId xmlns:a16="http://schemas.microsoft.com/office/drawing/2014/main" xmlns="" id="{EBB2519B-1EC1-4A57-9628-F98415C7D3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956A067-7EFC-4AC1-B144-55272B08CBE6}"/>
              </a:ext>
            </a:extLst>
          </p:cNvPr>
          <p:cNvSpPr>
            <a:spLocks noGrp="1"/>
          </p:cNvSpPr>
          <p:nvPr>
            <p:ph type="sldNum" sz="quarter" idx="12"/>
          </p:nvPr>
        </p:nvSpPr>
        <p:spPr/>
        <p:txBody>
          <a:bodyPr/>
          <a:lstStyle/>
          <a:p>
            <a:fld id="{4A9A7903-CB82-4AAE-BC86-749AB113BAD8}" type="slidenum">
              <a:rPr lang="en-US" smtClean="0"/>
              <a:t>‹#›</a:t>
            </a:fld>
            <a:endParaRPr lang="en-US"/>
          </a:p>
        </p:txBody>
      </p:sp>
    </p:spTree>
    <p:extLst>
      <p:ext uri="{BB962C8B-B14F-4D97-AF65-F5344CB8AC3E}">
        <p14:creationId xmlns:p14="http://schemas.microsoft.com/office/powerpoint/2010/main" val="3812202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518665-F357-4E89-BA17-2B2C7CD23E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7B603BB-AA34-4896-8B3C-D3850F1C6F85}"/>
              </a:ext>
            </a:extLst>
          </p:cNvPr>
          <p:cNvSpPr>
            <a:spLocks noGrp="1"/>
          </p:cNvSpPr>
          <p:nvPr>
            <p:ph type="dt" sz="half" idx="10"/>
          </p:nvPr>
        </p:nvSpPr>
        <p:spPr/>
        <p:txBody>
          <a:bodyPr/>
          <a:lstStyle/>
          <a:p>
            <a:fld id="{23F79F96-EB0A-4624-BE9E-B0AE4028E8F3}" type="datetimeFigureOut">
              <a:rPr lang="en-US" smtClean="0"/>
              <a:t>6/30/2018</a:t>
            </a:fld>
            <a:endParaRPr lang="en-US"/>
          </a:p>
        </p:txBody>
      </p:sp>
      <p:sp>
        <p:nvSpPr>
          <p:cNvPr id="4" name="Footer Placeholder 3">
            <a:extLst>
              <a:ext uri="{FF2B5EF4-FFF2-40B4-BE49-F238E27FC236}">
                <a16:creationId xmlns:a16="http://schemas.microsoft.com/office/drawing/2014/main" xmlns="" id="{A2658309-22F6-494A-B914-8E07097EE2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E9D6E47-D083-4A5C-9985-D881D5E84E39}"/>
              </a:ext>
            </a:extLst>
          </p:cNvPr>
          <p:cNvSpPr>
            <a:spLocks noGrp="1"/>
          </p:cNvSpPr>
          <p:nvPr>
            <p:ph type="sldNum" sz="quarter" idx="12"/>
          </p:nvPr>
        </p:nvSpPr>
        <p:spPr/>
        <p:txBody>
          <a:bodyPr/>
          <a:lstStyle/>
          <a:p>
            <a:fld id="{4A9A7903-CB82-4AAE-BC86-749AB113BAD8}" type="slidenum">
              <a:rPr lang="en-US" smtClean="0"/>
              <a:t>‹#›</a:t>
            </a:fld>
            <a:endParaRPr lang="en-US"/>
          </a:p>
        </p:txBody>
      </p:sp>
    </p:spTree>
    <p:extLst>
      <p:ext uri="{BB962C8B-B14F-4D97-AF65-F5344CB8AC3E}">
        <p14:creationId xmlns:p14="http://schemas.microsoft.com/office/powerpoint/2010/main" val="2551452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4333364-44B9-485C-A33D-E8963B5B9978}"/>
              </a:ext>
            </a:extLst>
          </p:cNvPr>
          <p:cNvSpPr>
            <a:spLocks noGrp="1"/>
          </p:cNvSpPr>
          <p:nvPr>
            <p:ph type="dt" sz="half" idx="10"/>
          </p:nvPr>
        </p:nvSpPr>
        <p:spPr/>
        <p:txBody>
          <a:bodyPr/>
          <a:lstStyle/>
          <a:p>
            <a:fld id="{23F79F96-EB0A-4624-BE9E-B0AE4028E8F3}" type="datetimeFigureOut">
              <a:rPr lang="en-US" smtClean="0"/>
              <a:t>6/30/2018</a:t>
            </a:fld>
            <a:endParaRPr lang="en-US"/>
          </a:p>
        </p:txBody>
      </p:sp>
      <p:sp>
        <p:nvSpPr>
          <p:cNvPr id="3" name="Footer Placeholder 2">
            <a:extLst>
              <a:ext uri="{FF2B5EF4-FFF2-40B4-BE49-F238E27FC236}">
                <a16:creationId xmlns:a16="http://schemas.microsoft.com/office/drawing/2014/main" xmlns="" id="{6A94B330-BF9D-4A0A-9131-4E6D8D64E5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261E897-30A3-492F-B2D1-0BE33DE84E31}"/>
              </a:ext>
            </a:extLst>
          </p:cNvPr>
          <p:cNvSpPr>
            <a:spLocks noGrp="1"/>
          </p:cNvSpPr>
          <p:nvPr>
            <p:ph type="sldNum" sz="quarter" idx="12"/>
          </p:nvPr>
        </p:nvSpPr>
        <p:spPr/>
        <p:txBody>
          <a:bodyPr/>
          <a:lstStyle/>
          <a:p>
            <a:fld id="{4A9A7903-CB82-4AAE-BC86-749AB113BAD8}" type="slidenum">
              <a:rPr lang="en-US" smtClean="0"/>
              <a:t>‹#›</a:t>
            </a:fld>
            <a:endParaRPr lang="en-US"/>
          </a:p>
        </p:txBody>
      </p:sp>
    </p:spTree>
    <p:extLst>
      <p:ext uri="{BB962C8B-B14F-4D97-AF65-F5344CB8AC3E}">
        <p14:creationId xmlns:p14="http://schemas.microsoft.com/office/powerpoint/2010/main" val="3276188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425A4E-7130-4CCF-ACEF-58C9DE2FE9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9A224EB-7D42-4640-BED6-FBD824C95D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0496A06-489E-4B8E-8516-A4F661944B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9A7AD983-A7A3-4A02-98FC-41980E263330}"/>
              </a:ext>
            </a:extLst>
          </p:cNvPr>
          <p:cNvSpPr>
            <a:spLocks noGrp="1"/>
          </p:cNvSpPr>
          <p:nvPr>
            <p:ph type="dt" sz="half" idx="10"/>
          </p:nvPr>
        </p:nvSpPr>
        <p:spPr/>
        <p:txBody>
          <a:bodyPr/>
          <a:lstStyle/>
          <a:p>
            <a:fld id="{23F79F96-EB0A-4624-BE9E-B0AE4028E8F3}" type="datetimeFigureOut">
              <a:rPr lang="en-US" smtClean="0"/>
              <a:t>6/30/2018</a:t>
            </a:fld>
            <a:endParaRPr lang="en-US"/>
          </a:p>
        </p:txBody>
      </p:sp>
      <p:sp>
        <p:nvSpPr>
          <p:cNvPr id="6" name="Footer Placeholder 5">
            <a:extLst>
              <a:ext uri="{FF2B5EF4-FFF2-40B4-BE49-F238E27FC236}">
                <a16:creationId xmlns:a16="http://schemas.microsoft.com/office/drawing/2014/main" xmlns="" id="{379E244B-F610-44A2-BF46-53DC4460EC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7A10E1C-AAC6-4E37-9170-186B6A46389D}"/>
              </a:ext>
            </a:extLst>
          </p:cNvPr>
          <p:cNvSpPr>
            <a:spLocks noGrp="1"/>
          </p:cNvSpPr>
          <p:nvPr>
            <p:ph type="sldNum" sz="quarter" idx="12"/>
          </p:nvPr>
        </p:nvSpPr>
        <p:spPr/>
        <p:txBody>
          <a:bodyPr/>
          <a:lstStyle/>
          <a:p>
            <a:fld id="{4A9A7903-CB82-4AAE-BC86-749AB113BAD8}" type="slidenum">
              <a:rPr lang="en-US" smtClean="0"/>
              <a:t>‹#›</a:t>
            </a:fld>
            <a:endParaRPr lang="en-US"/>
          </a:p>
        </p:txBody>
      </p:sp>
    </p:spTree>
    <p:extLst>
      <p:ext uri="{BB962C8B-B14F-4D97-AF65-F5344CB8AC3E}">
        <p14:creationId xmlns:p14="http://schemas.microsoft.com/office/powerpoint/2010/main" val="2457219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551FFF-C5CF-46D4-873C-58F609DE83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749E8CA-A7D2-4354-95FB-E4914712C0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D02A325-596C-4ED4-8F51-16BCC5C77A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B62FD7E2-45C5-4C1F-BBF4-8B210E5B7009}"/>
              </a:ext>
            </a:extLst>
          </p:cNvPr>
          <p:cNvSpPr>
            <a:spLocks noGrp="1"/>
          </p:cNvSpPr>
          <p:nvPr>
            <p:ph type="dt" sz="half" idx="10"/>
          </p:nvPr>
        </p:nvSpPr>
        <p:spPr/>
        <p:txBody>
          <a:bodyPr/>
          <a:lstStyle/>
          <a:p>
            <a:fld id="{23F79F96-EB0A-4624-BE9E-B0AE4028E8F3}" type="datetimeFigureOut">
              <a:rPr lang="en-US" smtClean="0"/>
              <a:t>6/30/2018</a:t>
            </a:fld>
            <a:endParaRPr lang="en-US"/>
          </a:p>
        </p:txBody>
      </p:sp>
      <p:sp>
        <p:nvSpPr>
          <p:cNvPr id="6" name="Footer Placeholder 5">
            <a:extLst>
              <a:ext uri="{FF2B5EF4-FFF2-40B4-BE49-F238E27FC236}">
                <a16:creationId xmlns:a16="http://schemas.microsoft.com/office/drawing/2014/main" xmlns="" id="{D74EFE87-1937-4220-B967-C87A413BDE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DA337D2-482A-4639-A9C4-4CCD916FFD67}"/>
              </a:ext>
            </a:extLst>
          </p:cNvPr>
          <p:cNvSpPr>
            <a:spLocks noGrp="1"/>
          </p:cNvSpPr>
          <p:nvPr>
            <p:ph type="sldNum" sz="quarter" idx="12"/>
          </p:nvPr>
        </p:nvSpPr>
        <p:spPr/>
        <p:txBody>
          <a:bodyPr/>
          <a:lstStyle/>
          <a:p>
            <a:fld id="{4A9A7903-CB82-4AAE-BC86-749AB113BAD8}" type="slidenum">
              <a:rPr lang="en-US" smtClean="0"/>
              <a:t>‹#›</a:t>
            </a:fld>
            <a:endParaRPr lang="en-US"/>
          </a:p>
        </p:txBody>
      </p:sp>
    </p:spTree>
    <p:extLst>
      <p:ext uri="{BB962C8B-B14F-4D97-AF65-F5344CB8AC3E}">
        <p14:creationId xmlns:p14="http://schemas.microsoft.com/office/powerpoint/2010/main" val="878308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982AFB2-07A8-4BC2-BE1C-BF723D5C0B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DDD124C-F222-474F-9FD2-8AF850D5D8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E3D5CB-2BD4-40A0-A3A3-88EAFD6E65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79F96-EB0A-4624-BE9E-B0AE4028E8F3}" type="datetimeFigureOut">
              <a:rPr lang="en-US" smtClean="0"/>
              <a:t>6/30/2018</a:t>
            </a:fld>
            <a:endParaRPr lang="en-US"/>
          </a:p>
        </p:txBody>
      </p:sp>
      <p:sp>
        <p:nvSpPr>
          <p:cNvPr id="5" name="Footer Placeholder 4">
            <a:extLst>
              <a:ext uri="{FF2B5EF4-FFF2-40B4-BE49-F238E27FC236}">
                <a16:creationId xmlns:a16="http://schemas.microsoft.com/office/drawing/2014/main" xmlns="" id="{6F451C39-AFDC-4CD3-9225-A890DF834F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8AFC7DF-438E-4D8B-9150-DC489522A3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A7903-CB82-4AAE-BC86-749AB113BAD8}" type="slidenum">
              <a:rPr lang="en-US" smtClean="0"/>
              <a:t>‹#›</a:t>
            </a:fld>
            <a:endParaRPr lang="en-US"/>
          </a:p>
        </p:txBody>
      </p:sp>
    </p:spTree>
    <p:extLst>
      <p:ext uri="{BB962C8B-B14F-4D97-AF65-F5344CB8AC3E}">
        <p14:creationId xmlns:p14="http://schemas.microsoft.com/office/powerpoint/2010/main" val="1822738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E1EDD8-9EC0-4F56-96F5-4E0370BD04C8}"/>
              </a:ext>
            </a:extLst>
          </p:cNvPr>
          <p:cNvSpPr>
            <a:spLocks noGrp="1"/>
          </p:cNvSpPr>
          <p:nvPr>
            <p:ph type="ctrTitle"/>
          </p:nvPr>
        </p:nvSpPr>
        <p:spPr>
          <a:xfrm>
            <a:off x="1524000" y="182881"/>
            <a:ext cx="9144000" cy="1051560"/>
          </a:xfrm>
        </p:spPr>
        <p:txBody>
          <a:bodyPr/>
          <a:lstStyle/>
          <a:p>
            <a:r>
              <a:rPr lang="en-US" b="1" dirty="0">
                <a:latin typeface="Arial Black" panose="020B0A04020102020204" pitchFamily="34" charset="0"/>
              </a:rPr>
              <a:t>June 13, Day One</a:t>
            </a:r>
          </a:p>
        </p:txBody>
      </p:sp>
      <p:sp>
        <p:nvSpPr>
          <p:cNvPr id="3" name="Subtitle 2">
            <a:extLst>
              <a:ext uri="{FF2B5EF4-FFF2-40B4-BE49-F238E27FC236}">
                <a16:creationId xmlns:a16="http://schemas.microsoft.com/office/drawing/2014/main" xmlns="" id="{4CF7FFAA-3E14-4125-A12A-BEAAA10F5469}"/>
              </a:ext>
            </a:extLst>
          </p:cNvPr>
          <p:cNvSpPr>
            <a:spLocks noGrp="1"/>
          </p:cNvSpPr>
          <p:nvPr>
            <p:ph type="subTitle" idx="1"/>
          </p:nvPr>
        </p:nvSpPr>
        <p:spPr>
          <a:xfrm>
            <a:off x="-106680" y="1569720"/>
            <a:ext cx="5684520" cy="3703320"/>
          </a:xfrm>
        </p:spPr>
        <p:txBody>
          <a:bodyPr>
            <a:normAutofit fontScale="92500"/>
          </a:bodyPr>
          <a:lstStyle/>
          <a:p>
            <a:r>
              <a:rPr lang="en-US" sz="2800" dirty="0">
                <a:latin typeface="Arial Black" panose="020B0A04020102020204" pitchFamily="34" charset="0"/>
              </a:rPr>
              <a:t>After departing California University at 730 AM, our first stop was the Ohio Historic Connection where the group met. The group had met the previous evening at the SAI Farm Conference Center for snacks and orientation. Red Arrow points to the conference center. </a:t>
            </a:r>
          </a:p>
        </p:txBody>
      </p:sp>
      <p:pic>
        <p:nvPicPr>
          <p:cNvPr id="5" name="Picture 4">
            <a:extLst>
              <a:ext uri="{FF2B5EF4-FFF2-40B4-BE49-F238E27FC236}">
                <a16:creationId xmlns:a16="http://schemas.microsoft.com/office/drawing/2014/main" xmlns="" id="{9FE2DFB9-121A-47FF-BDC5-40FCB1F0FF14}"/>
              </a:ext>
            </a:extLst>
          </p:cNvPr>
          <p:cNvPicPr>
            <a:picLocks noChangeAspect="1"/>
          </p:cNvPicPr>
          <p:nvPr/>
        </p:nvPicPr>
        <p:blipFill rotWithShape="1">
          <a:blip r:embed="rId2">
            <a:extLst>
              <a:ext uri="{28A0092B-C50C-407E-A947-70E740481C1C}">
                <a14:useLocalDpi xmlns:a14="http://schemas.microsoft.com/office/drawing/2010/main" val="0"/>
              </a:ext>
            </a:extLst>
          </a:blip>
          <a:srcRect t="11667" r="18555"/>
          <a:stretch/>
        </p:blipFill>
        <p:spPr>
          <a:xfrm>
            <a:off x="5471819" y="1691640"/>
            <a:ext cx="6720181" cy="5166361"/>
          </a:xfrm>
          <a:prstGeom prst="rect">
            <a:avLst/>
          </a:prstGeom>
        </p:spPr>
      </p:pic>
      <p:cxnSp>
        <p:nvCxnSpPr>
          <p:cNvPr id="7" name="Straight Arrow Connector 6">
            <a:extLst>
              <a:ext uri="{FF2B5EF4-FFF2-40B4-BE49-F238E27FC236}">
                <a16:creationId xmlns:a16="http://schemas.microsoft.com/office/drawing/2014/main" xmlns="" id="{171E0023-63E2-42F7-9494-119A18C64389}"/>
              </a:ext>
            </a:extLst>
          </p:cNvPr>
          <p:cNvCxnSpPr>
            <a:cxnSpLocks/>
          </p:cNvCxnSpPr>
          <p:nvPr/>
        </p:nvCxnSpPr>
        <p:spPr>
          <a:xfrm flipV="1">
            <a:off x="10668000" y="5273040"/>
            <a:ext cx="670560" cy="53340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76825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F574A4-7317-4265-996A-D6151A456F96}"/>
              </a:ext>
            </a:extLst>
          </p:cNvPr>
          <p:cNvSpPr>
            <a:spLocks noGrp="1"/>
          </p:cNvSpPr>
          <p:nvPr>
            <p:ph type="title"/>
          </p:nvPr>
        </p:nvSpPr>
        <p:spPr>
          <a:xfrm>
            <a:off x="838200" y="365125"/>
            <a:ext cx="10515600" cy="762635"/>
          </a:xfrm>
        </p:spPr>
        <p:txBody>
          <a:bodyPr>
            <a:normAutofit/>
          </a:bodyPr>
          <a:lstStyle/>
          <a:p>
            <a:pPr algn="ctr"/>
            <a:r>
              <a:rPr lang="en-US" sz="3600" dirty="0">
                <a:latin typeface="Arial Black" panose="020B0A04020102020204" pitchFamily="34" charset="0"/>
              </a:rPr>
              <a:t>Lunch at the Ohio Historic Connection</a:t>
            </a:r>
          </a:p>
        </p:txBody>
      </p:sp>
      <p:pic>
        <p:nvPicPr>
          <p:cNvPr id="4" name="Content Placeholder 4">
            <a:extLst>
              <a:ext uri="{FF2B5EF4-FFF2-40B4-BE49-F238E27FC236}">
                <a16:creationId xmlns:a16="http://schemas.microsoft.com/office/drawing/2014/main" xmlns="" id="{AF7121EE-880D-4B4F-91E2-30051A8D668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93520" y="1130874"/>
            <a:ext cx="9235440" cy="5728072"/>
          </a:xfrm>
        </p:spPr>
      </p:pic>
    </p:spTree>
    <p:extLst>
      <p:ext uri="{BB962C8B-B14F-4D97-AF65-F5344CB8AC3E}">
        <p14:creationId xmlns:p14="http://schemas.microsoft.com/office/powerpoint/2010/main" val="3241991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654E12-F799-40C4-879F-98AF45A998DA}"/>
              </a:ext>
            </a:extLst>
          </p:cNvPr>
          <p:cNvSpPr>
            <a:spLocks noGrp="1"/>
          </p:cNvSpPr>
          <p:nvPr>
            <p:ph type="title"/>
          </p:nvPr>
        </p:nvSpPr>
        <p:spPr>
          <a:xfrm>
            <a:off x="838200" y="365125"/>
            <a:ext cx="10515600" cy="603063"/>
          </a:xfrm>
        </p:spPr>
        <p:txBody>
          <a:bodyPr>
            <a:normAutofit fontScale="90000"/>
          </a:bodyPr>
          <a:lstStyle/>
          <a:p>
            <a:r>
              <a:rPr lang="en-US" dirty="0">
                <a:latin typeface="Arial Black" panose="020B0A04020102020204" pitchFamily="34" charset="0"/>
              </a:rPr>
              <a:t>Group Picture in front of Mastodon Skeleton</a:t>
            </a:r>
          </a:p>
        </p:txBody>
      </p:sp>
      <p:pic>
        <p:nvPicPr>
          <p:cNvPr id="5" name="Content Placeholder 4">
            <a:extLst>
              <a:ext uri="{FF2B5EF4-FFF2-40B4-BE49-F238E27FC236}">
                <a16:creationId xmlns:a16="http://schemas.microsoft.com/office/drawing/2014/main" xmlns="" id="{219B8EBB-C10B-450E-A76D-B9BB92ACE3F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2942" y="1120636"/>
            <a:ext cx="8624046" cy="5749364"/>
          </a:xfrm>
        </p:spPr>
      </p:pic>
    </p:spTree>
    <p:extLst>
      <p:ext uri="{BB962C8B-B14F-4D97-AF65-F5344CB8AC3E}">
        <p14:creationId xmlns:p14="http://schemas.microsoft.com/office/powerpoint/2010/main" val="3989445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A9B0A3-4A67-46FE-AE21-C2BAAD4583BA}"/>
              </a:ext>
            </a:extLst>
          </p:cNvPr>
          <p:cNvSpPr>
            <a:spLocks noGrp="1"/>
          </p:cNvSpPr>
          <p:nvPr>
            <p:ph type="title"/>
          </p:nvPr>
        </p:nvSpPr>
        <p:spPr>
          <a:xfrm>
            <a:off x="4328364" y="0"/>
            <a:ext cx="7672482" cy="1935480"/>
          </a:xfrm>
        </p:spPr>
        <p:txBody>
          <a:bodyPr>
            <a:normAutofit/>
          </a:bodyPr>
          <a:lstStyle/>
          <a:p>
            <a:r>
              <a:rPr lang="en-US" sz="2800" dirty="0">
                <a:latin typeface="Arial Black" panose="020B0A04020102020204" pitchFamily="34" charset="0"/>
              </a:rPr>
              <a:t>After leaving the Ohio Historic Connection in Columbus, our next stop was the Valley Vineyards and Brewery in Morrow, Ohio </a:t>
            </a:r>
          </a:p>
        </p:txBody>
      </p:sp>
      <p:pic>
        <p:nvPicPr>
          <p:cNvPr id="5" name="Content Placeholder 4">
            <a:extLst>
              <a:ext uri="{FF2B5EF4-FFF2-40B4-BE49-F238E27FC236}">
                <a16:creationId xmlns:a16="http://schemas.microsoft.com/office/drawing/2014/main" xmlns="" id="{42C756FD-6EE1-4F6E-A83E-39E50165F41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82777" y="2130754"/>
            <a:ext cx="5672697" cy="3781798"/>
          </a:xfrm>
        </p:spPr>
      </p:pic>
      <p:pic>
        <p:nvPicPr>
          <p:cNvPr id="7" name="Picture 6">
            <a:extLst>
              <a:ext uri="{FF2B5EF4-FFF2-40B4-BE49-F238E27FC236}">
                <a16:creationId xmlns:a16="http://schemas.microsoft.com/office/drawing/2014/main" xmlns="" id="{CDAA89B8-6F88-4C91-B16C-BCE425B7C5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7211" y="1737360"/>
            <a:ext cx="8054789" cy="5120640"/>
          </a:xfrm>
          <a:prstGeom prst="rect">
            <a:avLst/>
          </a:prstGeom>
        </p:spPr>
      </p:pic>
    </p:spTree>
    <p:extLst>
      <p:ext uri="{BB962C8B-B14F-4D97-AF65-F5344CB8AC3E}">
        <p14:creationId xmlns:p14="http://schemas.microsoft.com/office/powerpoint/2010/main" val="1779915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6CD6B9-38C1-49B0-AEEA-D4C55832E075}"/>
              </a:ext>
            </a:extLst>
          </p:cNvPr>
          <p:cNvSpPr>
            <a:spLocks noGrp="1"/>
          </p:cNvSpPr>
          <p:nvPr>
            <p:ph type="title"/>
          </p:nvPr>
        </p:nvSpPr>
        <p:spPr>
          <a:xfrm>
            <a:off x="838200" y="365126"/>
            <a:ext cx="10515600" cy="710640"/>
          </a:xfrm>
        </p:spPr>
        <p:txBody>
          <a:bodyPr/>
          <a:lstStyle/>
          <a:p>
            <a:pPr algn="ctr"/>
            <a:r>
              <a:rPr lang="en-US" dirty="0">
                <a:latin typeface="Arial Black" panose="020B0A04020102020204" pitchFamily="34" charset="0"/>
              </a:rPr>
              <a:t>Wine sample trays </a:t>
            </a:r>
          </a:p>
        </p:txBody>
      </p:sp>
      <p:pic>
        <p:nvPicPr>
          <p:cNvPr id="5" name="Content Placeholder 4">
            <a:extLst>
              <a:ext uri="{FF2B5EF4-FFF2-40B4-BE49-F238E27FC236}">
                <a16:creationId xmlns:a16="http://schemas.microsoft.com/office/drawing/2014/main" xmlns="" id="{0731E5D9-D833-4BBF-8642-407CF164054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0359" y="1075766"/>
            <a:ext cx="8691282" cy="5794188"/>
          </a:xfrm>
        </p:spPr>
      </p:pic>
    </p:spTree>
    <p:extLst>
      <p:ext uri="{BB962C8B-B14F-4D97-AF65-F5344CB8AC3E}">
        <p14:creationId xmlns:p14="http://schemas.microsoft.com/office/powerpoint/2010/main" val="2080599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AC84A2-2366-4EAE-B5C3-54C025830613}"/>
              </a:ext>
            </a:extLst>
          </p:cNvPr>
          <p:cNvSpPr>
            <a:spLocks noGrp="1"/>
          </p:cNvSpPr>
          <p:nvPr>
            <p:ph type="title"/>
          </p:nvPr>
        </p:nvSpPr>
        <p:spPr>
          <a:xfrm>
            <a:off x="121920" y="456565"/>
            <a:ext cx="11887200" cy="1325563"/>
          </a:xfrm>
        </p:spPr>
        <p:txBody>
          <a:bodyPr>
            <a:noAutofit/>
          </a:bodyPr>
          <a:lstStyle/>
          <a:p>
            <a:pPr algn="ctr"/>
            <a:r>
              <a:rPr lang="en-US" sz="3200" dirty="0">
                <a:latin typeface="Arial Black" panose="020B0A04020102020204" pitchFamily="34" charset="0"/>
              </a:rPr>
              <a:t>Wine and Craft Beer Tasking. After visiting the gift shop, everyone boarded the bus and we left for Florence, Kentucky, our first night’s stop  </a:t>
            </a:r>
          </a:p>
        </p:txBody>
      </p:sp>
      <p:pic>
        <p:nvPicPr>
          <p:cNvPr id="7" name="Picture 6">
            <a:extLst>
              <a:ext uri="{FF2B5EF4-FFF2-40B4-BE49-F238E27FC236}">
                <a16:creationId xmlns:a16="http://schemas.microsoft.com/office/drawing/2014/main" xmlns="" id="{9AF54053-FCD1-4063-9971-2935078F4C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179321"/>
            <a:ext cx="6096000" cy="4678680"/>
          </a:xfrm>
          <a:prstGeom prst="rect">
            <a:avLst/>
          </a:prstGeom>
        </p:spPr>
      </p:pic>
      <p:pic>
        <p:nvPicPr>
          <p:cNvPr id="6" name="Content Placeholder 5">
            <a:extLst>
              <a:ext uri="{FF2B5EF4-FFF2-40B4-BE49-F238E27FC236}">
                <a16:creationId xmlns:a16="http://schemas.microsoft.com/office/drawing/2014/main" xmlns="" id="{7B576A8B-418B-4CEE-B887-99D8A958948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2179320"/>
            <a:ext cx="6096000" cy="4678680"/>
          </a:xfrm>
        </p:spPr>
      </p:pic>
    </p:spTree>
    <p:extLst>
      <p:ext uri="{BB962C8B-B14F-4D97-AF65-F5344CB8AC3E}">
        <p14:creationId xmlns:p14="http://schemas.microsoft.com/office/powerpoint/2010/main" val="638622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DDF603-911C-40A3-942D-210804835AB6}"/>
              </a:ext>
            </a:extLst>
          </p:cNvPr>
          <p:cNvSpPr>
            <a:spLocks noGrp="1"/>
          </p:cNvSpPr>
          <p:nvPr>
            <p:ph type="title"/>
          </p:nvPr>
        </p:nvSpPr>
        <p:spPr>
          <a:xfrm>
            <a:off x="838200" y="365125"/>
            <a:ext cx="10515600" cy="961651"/>
          </a:xfrm>
        </p:spPr>
        <p:txBody>
          <a:bodyPr>
            <a:noAutofit/>
          </a:bodyPr>
          <a:lstStyle/>
          <a:p>
            <a:r>
              <a:rPr lang="en-US" sz="2400" dirty="0">
                <a:latin typeface="Arial Black" panose="020B0A04020102020204" pitchFamily="34" charset="0"/>
              </a:rPr>
              <a:t>After Supper, Guest Speakers Gwenn Henderson and David Polack talked about Fort Ancient Tradition Sites in Kentucky in the evening. Fort Ancient peoples were one of the neighbors of the Mississippians</a:t>
            </a:r>
          </a:p>
        </p:txBody>
      </p:sp>
      <p:pic>
        <p:nvPicPr>
          <p:cNvPr id="5" name="Content Placeholder 4">
            <a:extLst>
              <a:ext uri="{FF2B5EF4-FFF2-40B4-BE49-F238E27FC236}">
                <a16:creationId xmlns:a16="http://schemas.microsoft.com/office/drawing/2014/main" xmlns="" id="{8918B1E4-BF2D-47F6-AE75-EFBE1E1FC94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77536" y="1630680"/>
            <a:ext cx="8036927" cy="5227320"/>
          </a:xfrm>
        </p:spPr>
      </p:pic>
    </p:spTree>
    <p:extLst>
      <p:ext uri="{BB962C8B-B14F-4D97-AF65-F5344CB8AC3E}">
        <p14:creationId xmlns:p14="http://schemas.microsoft.com/office/powerpoint/2010/main" val="1740961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598DF2-00BD-4198-BE29-733A5B4A7902}"/>
              </a:ext>
            </a:extLst>
          </p:cNvPr>
          <p:cNvSpPr>
            <a:spLocks noGrp="1"/>
          </p:cNvSpPr>
          <p:nvPr>
            <p:ph type="title"/>
          </p:nvPr>
        </p:nvSpPr>
        <p:spPr>
          <a:xfrm>
            <a:off x="0" y="365125"/>
            <a:ext cx="5867400" cy="3673475"/>
          </a:xfrm>
        </p:spPr>
        <p:txBody>
          <a:bodyPr>
            <a:normAutofit fontScale="90000"/>
          </a:bodyPr>
          <a:lstStyle/>
          <a:p>
            <a:pPr algn="ctr"/>
            <a:r>
              <a:rPr lang="en-US" sz="3600" dirty="0">
                <a:latin typeface="Arial Black" panose="020B0A04020102020204" pitchFamily="34" charset="0"/>
              </a:rPr>
              <a:t>Our driver for the </a:t>
            </a:r>
            <a:br>
              <a:rPr lang="en-US" sz="3600" dirty="0">
                <a:latin typeface="Arial Black" panose="020B0A04020102020204" pitchFamily="34" charset="0"/>
              </a:rPr>
            </a:br>
            <a:r>
              <a:rPr lang="en-US" sz="3600" dirty="0">
                <a:latin typeface="Arial Black" panose="020B0A04020102020204" pitchFamily="34" charset="0"/>
              </a:rPr>
              <a:t>trip was “Big Ron”. He kept us on time and was a very enjoyable individual. He learned </a:t>
            </a:r>
            <a:br>
              <a:rPr lang="en-US" sz="3600" dirty="0">
                <a:latin typeface="Arial Black" panose="020B0A04020102020204" pitchFamily="34" charset="0"/>
              </a:rPr>
            </a:br>
            <a:r>
              <a:rPr lang="en-US" sz="3600" dirty="0">
                <a:latin typeface="Arial Black" panose="020B0A04020102020204" pitchFamily="34" charset="0"/>
              </a:rPr>
              <a:t>a lot about archaeology on this trip.</a:t>
            </a:r>
            <a:br>
              <a:rPr lang="en-US" sz="3600" dirty="0">
                <a:latin typeface="Arial Black" panose="020B0A04020102020204" pitchFamily="34" charset="0"/>
              </a:rPr>
            </a:br>
            <a:r>
              <a:rPr lang="en-US" sz="3600" dirty="0">
                <a:latin typeface="Arial Black" panose="020B0A04020102020204" pitchFamily="34" charset="0"/>
              </a:rPr>
              <a:t> </a:t>
            </a:r>
          </a:p>
        </p:txBody>
      </p:sp>
      <p:pic>
        <p:nvPicPr>
          <p:cNvPr id="5" name="Content Placeholder 4">
            <a:extLst>
              <a:ext uri="{FF2B5EF4-FFF2-40B4-BE49-F238E27FC236}">
                <a16:creationId xmlns:a16="http://schemas.microsoft.com/office/drawing/2014/main" xmlns="" id="{B9047744-FACD-470C-9116-D6789A72037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5086349" y="1082363"/>
            <a:ext cx="6743701" cy="4724399"/>
          </a:xfrm>
        </p:spPr>
      </p:pic>
    </p:spTree>
    <p:extLst>
      <p:ext uri="{BB962C8B-B14F-4D97-AF65-F5344CB8AC3E}">
        <p14:creationId xmlns:p14="http://schemas.microsoft.com/office/powerpoint/2010/main" val="2290949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ECAE40-903F-4A37-AC3B-A628344EC544}"/>
              </a:ext>
            </a:extLst>
          </p:cNvPr>
          <p:cNvSpPr>
            <a:spLocks noGrp="1"/>
          </p:cNvSpPr>
          <p:nvPr>
            <p:ph type="title"/>
          </p:nvPr>
        </p:nvSpPr>
        <p:spPr>
          <a:xfrm>
            <a:off x="0" y="365125"/>
            <a:ext cx="11353800" cy="3063875"/>
          </a:xfrm>
        </p:spPr>
        <p:txBody>
          <a:bodyPr>
            <a:noAutofit/>
          </a:bodyPr>
          <a:lstStyle/>
          <a:p>
            <a:r>
              <a:rPr lang="en-US" sz="2800" dirty="0">
                <a:latin typeface="Arial Black" panose="020B0A04020102020204" pitchFamily="34" charset="0"/>
              </a:rPr>
              <a:t>Dr. Brad Lepper who served as our tour guide. Brad explained reasoning behind the existing archaeology exhibits and the </a:t>
            </a:r>
            <a:br>
              <a:rPr lang="en-US" sz="2800" dirty="0">
                <a:latin typeface="Arial Black" panose="020B0A04020102020204" pitchFamily="34" charset="0"/>
              </a:rPr>
            </a:br>
            <a:r>
              <a:rPr lang="en-US" sz="2800" dirty="0">
                <a:latin typeface="Arial Black" panose="020B0A04020102020204" pitchFamily="34" charset="0"/>
              </a:rPr>
              <a:t>educational </a:t>
            </a:r>
            <a:br>
              <a:rPr lang="en-US" sz="2800" dirty="0">
                <a:latin typeface="Arial Black" panose="020B0A04020102020204" pitchFamily="34" charset="0"/>
              </a:rPr>
            </a:br>
            <a:r>
              <a:rPr lang="en-US" sz="2800" dirty="0">
                <a:latin typeface="Arial Black" panose="020B0A04020102020204" pitchFamily="34" charset="0"/>
              </a:rPr>
              <a:t>outcome the exhibits</a:t>
            </a:r>
            <a:br>
              <a:rPr lang="en-US" sz="2800" dirty="0">
                <a:latin typeface="Arial Black" panose="020B0A04020102020204" pitchFamily="34" charset="0"/>
              </a:rPr>
            </a:br>
            <a:r>
              <a:rPr lang="en-US" sz="2800" dirty="0">
                <a:latin typeface="Arial Black" panose="020B0A04020102020204" pitchFamily="34" charset="0"/>
              </a:rPr>
              <a:t> were designed to </a:t>
            </a:r>
            <a:br>
              <a:rPr lang="en-US" sz="2800" dirty="0">
                <a:latin typeface="Arial Black" panose="020B0A04020102020204" pitchFamily="34" charset="0"/>
              </a:rPr>
            </a:br>
            <a:r>
              <a:rPr lang="en-US" sz="2800" dirty="0">
                <a:latin typeface="Arial Black" panose="020B0A04020102020204" pitchFamily="34" charset="0"/>
              </a:rPr>
              <a:t>achieve. The </a:t>
            </a:r>
            <a:br>
              <a:rPr lang="en-US" sz="2800" dirty="0">
                <a:latin typeface="Arial Black" panose="020B0A04020102020204" pitchFamily="34" charset="0"/>
              </a:rPr>
            </a:br>
            <a:r>
              <a:rPr lang="en-US" sz="2800" dirty="0">
                <a:latin typeface="Arial Black" panose="020B0A04020102020204" pitchFamily="34" charset="0"/>
              </a:rPr>
              <a:t>entrance to the </a:t>
            </a:r>
            <a:br>
              <a:rPr lang="en-US" sz="2800" dirty="0">
                <a:latin typeface="Arial Black" panose="020B0A04020102020204" pitchFamily="34" charset="0"/>
              </a:rPr>
            </a:br>
            <a:r>
              <a:rPr lang="en-US" sz="2800" dirty="0">
                <a:latin typeface="Arial Black" panose="020B0A04020102020204" pitchFamily="34" charset="0"/>
              </a:rPr>
              <a:t>Archaeology Exhibit</a:t>
            </a:r>
          </a:p>
        </p:txBody>
      </p:sp>
      <p:pic>
        <p:nvPicPr>
          <p:cNvPr id="5" name="Content Placeholder 4">
            <a:extLst>
              <a:ext uri="{FF2B5EF4-FFF2-40B4-BE49-F238E27FC236}">
                <a16:creationId xmlns:a16="http://schemas.microsoft.com/office/drawing/2014/main" xmlns="" id="{D6C795FE-7CB9-4C25-98B1-656D53B7BC9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84960" y="1089061"/>
            <a:ext cx="7907040" cy="5707027"/>
          </a:xfrm>
        </p:spPr>
      </p:pic>
    </p:spTree>
    <p:extLst>
      <p:ext uri="{BB962C8B-B14F-4D97-AF65-F5344CB8AC3E}">
        <p14:creationId xmlns:p14="http://schemas.microsoft.com/office/powerpoint/2010/main" val="2319153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C99DCD-86FF-4171-9CC1-D42C20BA5FB0}"/>
              </a:ext>
            </a:extLst>
          </p:cNvPr>
          <p:cNvSpPr>
            <a:spLocks noGrp="1"/>
          </p:cNvSpPr>
          <p:nvPr>
            <p:ph type="title"/>
          </p:nvPr>
        </p:nvSpPr>
        <p:spPr/>
        <p:txBody>
          <a:bodyPr/>
          <a:lstStyle/>
          <a:p>
            <a:r>
              <a:rPr lang="en-US" dirty="0">
                <a:latin typeface="Arial Black" panose="020B0A04020102020204" pitchFamily="34" charset="0"/>
              </a:rPr>
              <a:t>Brad explaining to the group how the exhibits are organized </a:t>
            </a:r>
          </a:p>
        </p:txBody>
      </p:sp>
      <p:pic>
        <p:nvPicPr>
          <p:cNvPr id="5" name="Content Placeholder 4">
            <a:extLst>
              <a:ext uri="{FF2B5EF4-FFF2-40B4-BE49-F238E27FC236}">
                <a16:creationId xmlns:a16="http://schemas.microsoft.com/office/drawing/2014/main" xmlns="" id="{CFCA1F5A-5CA8-4A70-AFF2-88EF349EED9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83392" y="1825624"/>
            <a:ext cx="7476112" cy="4984075"/>
          </a:xfrm>
        </p:spPr>
      </p:pic>
    </p:spTree>
    <p:extLst>
      <p:ext uri="{BB962C8B-B14F-4D97-AF65-F5344CB8AC3E}">
        <p14:creationId xmlns:p14="http://schemas.microsoft.com/office/powerpoint/2010/main" val="3201827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5C34C3-51A8-4B5E-9675-98EB4D9C3311}"/>
              </a:ext>
            </a:extLst>
          </p:cNvPr>
          <p:cNvSpPr>
            <a:spLocks noGrp="1"/>
          </p:cNvSpPr>
          <p:nvPr>
            <p:ph type="title"/>
          </p:nvPr>
        </p:nvSpPr>
        <p:spPr>
          <a:xfrm>
            <a:off x="5432612" y="365125"/>
            <a:ext cx="5921187" cy="1325563"/>
          </a:xfrm>
        </p:spPr>
        <p:txBody>
          <a:bodyPr>
            <a:noAutofit/>
          </a:bodyPr>
          <a:lstStyle/>
          <a:p>
            <a:r>
              <a:rPr lang="en-US" sz="3600" dirty="0">
                <a:latin typeface="Arial Black" panose="020B0A04020102020204" pitchFamily="34" charset="0"/>
              </a:rPr>
              <a:t>Examples of Hopewellian Artifacts from Ohio</a:t>
            </a:r>
          </a:p>
        </p:txBody>
      </p:sp>
      <p:pic>
        <p:nvPicPr>
          <p:cNvPr id="5" name="Content Placeholder 4">
            <a:extLst>
              <a:ext uri="{FF2B5EF4-FFF2-40B4-BE49-F238E27FC236}">
                <a16:creationId xmlns:a16="http://schemas.microsoft.com/office/drawing/2014/main" xmlns="" id="{EED5BB09-DF4F-46A3-9083-D6FAB822F69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64993" y="1977370"/>
            <a:ext cx="6527007" cy="4777536"/>
          </a:xfrm>
        </p:spPr>
      </p:pic>
      <p:pic>
        <p:nvPicPr>
          <p:cNvPr id="7" name="Picture 6">
            <a:extLst>
              <a:ext uri="{FF2B5EF4-FFF2-40B4-BE49-F238E27FC236}">
                <a16:creationId xmlns:a16="http://schemas.microsoft.com/office/drawing/2014/main" xmlns="" id="{56FD0AE8-4CFD-4A7C-8990-4A1CCD1058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79344" y="958104"/>
            <a:ext cx="6676463" cy="4917142"/>
          </a:xfrm>
          <a:prstGeom prst="rect">
            <a:avLst/>
          </a:prstGeom>
        </p:spPr>
      </p:pic>
    </p:spTree>
    <p:extLst>
      <p:ext uri="{BB962C8B-B14F-4D97-AF65-F5344CB8AC3E}">
        <p14:creationId xmlns:p14="http://schemas.microsoft.com/office/powerpoint/2010/main" val="442693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EF0B10-689D-47A4-A640-61F7716961A2}"/>
              </a:ext>
            </a:extLst>
          </p:cNvPr>
          <p:cNvSpPr>
            <a:spLocks noGrp="1"/>
          </p:cNvSpPr>
          <p:nvPr>
            <p:ph type="title"/>
          </p:nvPr>
        </p:nvSpPr>
        <p:spPr/>
        <p:txBody>
          <a:bodyPr/>
          <a:lstStyle/>
          <a:p>
            <a:r>
              <a:rPr lang="en-US" dirty="0">
                <a:latin typeface="Arial Black" panose="020B0A04020102020204" pitchFamily="34" charset="0"/>
              </a:rPr>
              <a:t>Examples of Pipestone Pipes from Ohio</a:t>
            </a:r>
          </a:p>
        </p:txBody>
      </p:sp>
      <p:pic>
        <p:nvPicPr>
          <p:cNvPr id="4" name="Content Placeholder 3">
            <a:extLst>
              <a:ext uri="{FF2B5EF4-FFF2-40B4-BE49-F238E27FC236}">
                <a16:creationId xmlns:a16="http://schemas.microsoft.com/office/drawing/2014/main" xmlns="" id="{34590BD4-BE40-4C9F-A342-4A651D69FC4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2381716"/>
            <a:ext cx="5885329" cy="4462838"/>
          </a:xfrm>
          <a:prstGeom prst="rect">
            <a:avLst/>
          </a:prstGeom>
        </p:spPr>
      </p:pic>
      <p:pic>
        <p:nvPicPr>
          <p:cNvPr id="6" name="Picture 5">
            <a:extLst>
              <a:ext uri="{FF2B5EF4-FFF2-40B4-BE49-F238E27FC236}">
                <a16:creationId xmlns:a16="http://schemas.microsoft.com/office/drawing/2014/main" xmlns="" id="{F7E6E455-CA37-449D-8C94-34259E033D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5329" y="2640106"/>
            <a:ext cx="6306671" cy="4204447"/>
          </a:xfrm>
          <a:prstGeom prst="rect">
            <a:avLst/>
          </a:prstGeom>
        </p:spPr>
      </p:pic>
    </p:spTree>
    <p:extLst>
      <p:ext uri="{BB962C8B-B14F-4D97-AF65-F5344CB8AC3E}">
        <p14:creationId xmlns:p14="http://schemas.microsoft.com/office/powerpoint/2010/main" val="2808808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13A828-5EE6-4BB9-9B8E-72241ED59FB0}"/>
              </a:ext>
            </a:extLst>
          </p:cNvPr>
          <p:cNvSpPr>
            <a:spLocks noGrp="1"/>
          </p:cNvSpPr>
          <p:nvPr>
            <p:ph type="title"/>
          </p:nvPr>
        </p:nvSpPr>
        <p:spPr/>
        <p:txBody>
          <a:bodyPr>
            <a:normAutofit/>
          </a:bodyPr>
          <a:lstStyle/>
          <a:p>
            <a:r>
              <a:rPr lang="en-US" sz="3200" dirty="0">
                <a:latin typeface="Arial Black" panose="020B0A04020102020204" pitchFamily="34" charset="0"/>
              </a:rPr>
              <a:t>Judy, Kurt and Sarah listen to Brad during the tour</a:t>
            </a:r>
          </a:p>
        </p:txBody>
      </p:sp>
      <p:pic>
        <p:nvPicPr>
          <p:cNvPr id="6" name="Content Placeholder 5">
            <a:extLst>
              <a:ext uri="{FF2B5EF4-FFF2-40B4-BE49-F238E27FC236}">
                <a16:creationId xmlns:a16="http://schemas.microsoft.com/office/drawing/2014/main" xmlns="" id="{43D52E19-8030-4A3B-90D2-BE562EB2E47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60812" y="1311168"/>
            <a:ext cx="8379725" cy="5586483"/>
          </a:xfrm>
        </p:spPr>
      </p:pic>
    </p:spTree>
    <p:extLst>
      <p:ext uri="{BB962C8B-B14F-4D97-AF65-F5344CB8AC3E}">
        <p14:creationId xmlns:p14="http://schemas.microsoft.com/office/powerpoint/2010/main" val="113365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83EE1E-2DB1-4BBA-80EF-D3B1FE62C0D1}"/>
              </a:ext>
            </a:extLst>
          </p:cNvPr>
          <p:cNvSpPr>
            <a:spLocks noGrp="1"/>
          </p:cNvSpPr>
          <p:nvPr>
            <p:ph type="title"/>
          </p:nvPr>
        </p:nvSpPr>
        <p:spPr>
          <a:xfrm>
            <a:off x="838199" y="365125"/>
            <a:ext cx="11066929" cy="1325563"/>
          </a:xfrm>
        </p:spPr>
        <p:txBody>
          <a:bodyPr>
            <a:normAutofit/>
          </a:bodyPr>
          <a:lstStyle/>
          <a:p>
            <a:r>
              <a:rPr lang="en-US" sz="3200" dirty="0">
                <a:latin typeface="Arial Black" panose="020B0A04020102020204" pitchFamily="34" charset="0"/>
              </a:rPr>
              <a:t>Brad talks with Don </a:t>
            </a:r>
            <a:r>
              <a:rPr lang="en-US" sz="3200" dirty="0" err="1">
                <a:latin typeface="Arial Black" panose="020B0A04020102020204" pitchFamily="34" charset="0"/>
              </a:rPr>
              <a:t>Rados</a:t>
            </a:r>
            <a:r>
              <a:rPr lang="en-US" sz="3200" dirty="0">
                <a:latin typeface="Arial Black" panose="020B0A04020102020204" pitchFamily="34" charset="0"/>
              </a:rPr>
              <a:t> and Bob Harris</a:t>
            </a:r>
          </a:p>
        </p:txBody>
      </p:sp>
      <p:pic>
        <p:nvPicPr>
          <p:cNvPr id="5" name="Content Placeholder 4">
            <a:extLst>
              <a:ext uri="{FF2B5EF4-FFF2-40B4-BE49-F238E27FC236}">
                <a16:creationId xmlns:a16="http://schemas.microsoft.com/office/drawing/2014/main" xmlns="" id="{B645D64A-8F18-432E-BCFB-641BF4DDB7B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92791" y="1469835"/>
            <a:ext cx="8556929" cy="5388165"/>
          </a:xfrm>
        </p:spPr>
      </p:pic>
    </p:spTree>
    <p:extLst>
      <p:ext uri="{BB962C8B-B14F-4D97-AF65-F5344CB8AC3E}">
        <p14:creationId xmlns:p14="http://schemas.microsoft.com/office/powerpoint/2010/main" val="927476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87626D-A7DB-440D-A3B4-5531792940AD}"/>
              </a:ext>
            </a:extLst>
          </p:cNvPr>
          <p:cNvSpPr>
            <a:spLocks noGrp="1"/>
          </p:cNvSpPr>
          <p:nvPr>
            <p:ph type="title"/>
          </p:nvPr>
        </p:nvSpPr>
        <p:spPr>
          <a:xfrm>
            <a:off x="286871" y="365126"/>
            <a:ext cx="11492753" cy="585134"/>
          </a:xfrm>
        </p:spPr>
        <p:txBody>
          <a:bodyPr>
            <a:noAutofit/>
          </a:bodyPr>
          <a:lstStyle/>
          <a:p>
            <a:r>
              <a:rPr lang="en-US" sz="3600" dirty="0">
                <a:latin typeface="Arial Black" panose="020B0A04020102020204" pitchFamily="34" charset="0"/>
              </a:rPr>
              <a:t>Mary Jane and Jean in the Archaeology Exhibit Gallery </a:t>
            </a:r>
          </a:p>
        </p:txBody>
      </p:sp>
      <p:pic>
        <p:nvPicPr>
          <p:cNvPr id="5" name="Content Placeholder 4">
            <a:extLst>
              <a:ext uri="{FF2B5EF4-FFF2-40B4-BE49-F238E27FC236}">
                <a16:creationId xmlns:a16="http://schemas.microsoft.com/office/drawing/2014/main" xmlns="" id="{AC723847-832A-4D95-83FD-53F099D41D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21224" y="1084776"/>
            <a:ext cx="8659835" cy="5773223"/>
          </a:xfrm>
        </p:spPr>
      </p:pic>
    </p:spTree>
    <p:extLst>
      <p:ext uri="{BB962C8B-B14F-4D97-AF65-F5344CB8AC3E}">
        <p14:creationId xmlns:p14="http://schemas.microsoft.com/office/powerpoint/2010/main" val="12742910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226</Words>
  <Application>Microsoft Office PowerPoint</Application>
  <PresentationFormat>Widescreen</PresentationFormat>
  <Paragraphs>16</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Arial Black</vt:lpstr>
      <vt:lpstr>Calibri</vt:lpstr>
      <vt:lpstr>Calibri Light</vt:lpstr>
      <vt:lpstr>Office Theme</vt:lpstr>
      <vt:lpstr>June 13, Day One</vt:lpstr>
      <vt:lpstr>Our driver for the  trip was “Big Ron”. He kept us on time and was a very enjoyable individual. He learned  a lot about archaeology on this trip.  </vt:lpstr>
      <vt:lpstr>Dr. Brad Lepper who served as our tour guide. Brad explained reasoning behind the existing archaeology exhibits and the  educational  outcome the exhibits  were designed to  achieve. The  entrance to the  Archaeology Exhibit</vt:lpstr>
      <vt:lpstr>Brad explaining to the group how the exhibits are organized </vt:lpstr>
      <vt:lpstr>Examples of Hopewellian Artifacts from Ohio</vt:lpstr>
      <vt:lpstr>Examples of Pipestone Pipes from Ohio</vt:lpstr>
      <vt:lpstr>Judy, Kurt and Sarah listen to Brad during the tour</vt:lpstr>
      <vt:lpstr>Brad talks with Don Rados and Bob Harris</vt:lpstr>
      <vt:lpstr>Mary Jane and Jean in the Archaeology Exhibit Gallery </vt:lpstr>
      <vt:lpstr>Lunch at the Ohio Historic Connection</vt:lpstr>
      <vt:lpstr>Group Picture in front of Mastodon Skeleton</vt:lpstr>
      <vt:lpstr>After leaving the Ohio Historic Connection in Columbus, our next stop was the Valley Vineyards and Brewery in Morrow, Ohio </vt:lpstr>
      <vt:lpstr>Wine sample trays </vt:lpstr>
      <vt:lpstr>Wine and Craft Beer Tasking. After visiting the gift shop, everyone boarded the bus and we left for Florence, Kentucky, our first night’s stop  </vt:lpstr>
      <vt:lpstr>After Supper, Guest Speakers Gwenn Henderson and David Polack talked about Fort Ancient Tradition Sites in Kentucky in the evening. Fort Ancient peoples were one of the neighbors of the Mississippians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June 13, Day One</dc:title>
  <dc:creator>John</dc:creator>
  <cp:lastModifiedBy>John Nass Jr</cp:lastModifiedBy>
  <cp:revision>18</cp:revision>
  <dcterms:created xsi:type="dcterms:W3CDTF">2018-06-22T15:54:00Z</dcterms:created>
  <dcterms:modified xsi:type="dcterms:W3CDTF">2018-06-30T20:59:26Z</dcterms:modified>
</cp:coreProperties>
</file>