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1B27F-9B70-47B2-8844-566527958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7DD98D-6656-4973-B758-D3CE77D7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EDF587-25ED-4F21-99C9-D3AED237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111321-3005-4664-B17A-63418B21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20E94E-E841-40BD-9E96-8CE979E3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4F940-F8B3-450F-8ABA-4467619E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4C38F2-B54B-4175-884C-4DB581A41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E6ECB-C939-436F-86A9-9504991B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3F2855-80A2-4E8F-B3DB-AC01A0F3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6E496-01E2-4975-BD5D-247202E5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C98951-6F91-43BE-985C-DE9AD2D5A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F02D9E-0063-48E0-9399-0A23E31D6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D3ABCE-2F19-4D70-BAC4-47342A00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924EC7-3E92-41CE-A6BC-158E686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7DDCD4-16BC-4305-8C83-9EEEA883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83D9C-B0D2-4F2E-874C-19C80093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2A8ED-56AD-43C3-BBA5-876F81A15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D066EF-7079-4EE8-A0AE-58238F8A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1B009B-8E57-4E83-A82C-7CC5774D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98E7F4-78D1-4BF3-A067-A49C875B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583D7-425F-4B5A-98DA-E6F49558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0097D-526E-4F1F-8D6C-20618DC1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743DF-44FC-414D-A57B-8AF83E94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890D6-D7D1-4192-B34E-415382C5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559DF-EF93-4FDE-8613-B29524F4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5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09E97-6169-4F75-A58E-9FCDFF2B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D7DC61-D4A2-47B1-9BCE-E024C55CB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99AE93-49ED-4674-94AE-4F07C3BED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A09EA3-5012-4440-B2D0-6127262D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0C5363-92AF-451E-AA72-30D39068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3DBDA2-C451-4339-AE98-6CA766BB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35A40-7532-4DC0-AAE8-B520F030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EDAA0C-F4DA-4810-AE5D-B14AE2D92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4C23D9-670C-4AA5-8A46-94B7DD02A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8324A8-6160-45A6-BD29-B6C77FB89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1C0963-9891-40A9-963A-22AC9C44C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B9BEAB-60DA-4767-9B43-D871B8A3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72688A-D909-4815-A691-F20CB9D7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74662F-3B4B-44F2-9DA4-65A6CE0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6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E18ED-31AA-47DF-A7D0-98CB4417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AF06FA-F746-4EBE-ACC4-2E783D12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528B45-BFCD-432E-B948-AE539FE8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A49C43-61C6-47C4-891A-DF245138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A88D0C-725F-4BB1-86A9-C2FD39A0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EA25F0-1733-45B9-AE9F-568DD5EB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A51A01-99F0-40A8-9CA0-9BFC5C2D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73C1C-63F6-4684-B65F-48E014B0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506E6D-9786-4C87-8B44-5A74E7CC6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2F35FA-36C2-444A-8408-5CF2FE11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31B5DD-8210-47C9-B378-8F3F662F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16191C-0B9B-4AD5-BC6D-FF4B26D9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57482-7761-4250-9400-2DF7516C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EBBF5-E81D-404A-8047-DD43611E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C93079-E7BA-4973-AA66-45950CB39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1CBF61-F7C3-4752-B2AF-88DACD20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F17723-DCDC-4F9F-A2D1-095E449B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55C8B6-B87A-4AA9-B849-CD5F88DD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3DC541-2498-48D4-A6FF-3A69A6C4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0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E7EAE-644B-410A-8730-81D46950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D00679-AAB0-4B95-99D5-8E89469D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67C790-ADFC-4B7F-B1B0-78D7932B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290B-1949-4531-A10F-275AEA2DB51B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307B1-2D8F-4347-AE4C-1D1D721C7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8F11CD-39F9-4125-A25D-F30E4A5BE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09B09-CC99-4C14-88FD-928C60D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6D265-A11C-46BA-90EA-1F975F3A4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2048"/>
            <a:ext cx="10416988" cy="12102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2018 Society for Pennsylvania Archaeology Field Trip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“Mississippians and their Neighbors”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D3A2D1-AF4F-4E51-9D7A-4FB9C3B42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1881"/>
            <a:ext cx="9144000" cy="45540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030B47-F64E-4E7E-969F-16821875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2" y="1703294"/>
            <a:ext cx="5056596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30CB9-18BC-42CC-892A-D472F2CF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7157"/>
          </a:xfrm>
        </p:spPr>
        <p:txBody>
          <a:bodyPr/>
          <a:lstStyle/>
          <a:p>
            <a:pPr algn="ctr"/>
            <a:r>
              <a:rPr lang="en-US" b="1" dirty="0"/>
              <a:t>This Year’s Attendees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A5503A-7A6E-4E80-9170-DF7E29580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094" y="1681163"/>
            <a:ext cx="5513481" cy="823912"/>
          </a:xfrm>
        </p:spPr>
        <p:txBody>
          <a:bodyPr/>
          <a:lstStyle/>
          <a:p>
            <a:r>
              <a:rPr lang="en-US" dirty="0"/>
              <a:t>Amanda </a:t>
            </a:r>
            <a:r>
              <a:rPr lang="en-US" dirty="0" err="1"/>
              <a:t>Valko</a:t>
            </a:r>
            <a:r>
              <a:rPr lang="en-US" dirty="0"/>
              <a:t> (l) and Sarah Baughman (r)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24566D3-DA30-4253-9AE5-5994676E8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6" y="2505076"/>
            <a:ext cx="5858640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71CC49-07E7-4B5B-ACD2-B926A353F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John and Isabella </a:t>
            </a:r>
            <a:r>
              <a:rPr lang="en-US" dirty="0" err="1"/>
              <a:t>Tonkavitch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CB1E3FDA-7EB1-4D78-A1DE-CE27282E63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505076"/>
            <a:ext cx="5867771" cy="3684588"/>
          </a:xfrm>
        </p:spPr>
      </p:pic>
    </p:spTree>
    <p:extLst>
      <p:ext uri="{BB962C8B-B14F-4D97-AF65-F5344CB8AC3E}">
        <p14:creationId xmlns:p14="http://schemas.microsoft.com/office/powerpoint/2010/main" val="247671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5E12D-22B5-4A68-A851-F1ED98D6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9D2396-9B83-4693-B693-7B0BEBCB2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Deborah and Larry Saylor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C058492-A968-4FA5-A0B3-3DBC18E07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1" y="2554008"/>
            <a:ext cx="6106879" cy="39388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B913EF-9A0C-446C-82AE-6E7B88FCC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06071"/>
            <a:ext cx="5183188" cy="5558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Bill Hutchison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C13C4A2D-4A6E-41AA-A9A6-434BE045BA4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8" y="2223248"/>
            <a:ext cx="2717654" cy="4422214"/>
          </a:xfrm>
        </p:spPr>
      </p:pic>
    </p:spTree>
    <p:extLst>
      <p:ext uri="{BB962C8B-B14F-4D97-AF65-F5344CB8AC3E}">
        <p14:creationId xmlns:p14="http://schemas.microsoft.com/office/powerpoint/2010/main" val="186913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0FDDF-D4D2-427D-B926-74260D2C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60EE12-2650-4403-9435-E43058562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Don </a:t>
            </a:r>
            <a:r>
              <a:rPr lang="en-US" dirty="0" err="1"/>
              <a:t>Rados</a:t>
            </a:r>
            <a:r>
              <a:rPr lang="en-US" dirty="0"/>
              <a:t> (l) and Bob Harris (r)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5310552-301F-4F01-971A-CC36430592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7" y="2635624"/>
            <a:ext cx="6527237" cy="385725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B13071-C82B-49C7-ABEB-C3C0F4094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0013"/>
          </a:xfrm>
        </p:spPr>
        <p:txBody>
          <a:bodyPr/>
          <a:lstStyle/>
          <a:p>
            <a:pPr algn="ctr"/>
            <a:r>
              <a:rPr lang="en-US" dirty="0"/>
              <a:t>Barry Kent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AC304E3-67C4-47A4-8262-C91D7CA848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47" y="2284597"/>
            <a:ext cx="2438400" cy="4336240"/>
          </a:xfrm>
        </p:spPr>
      </p:pic>
    </p:spTree>
    <p:extLst>
      <p:ext uri="{BB962C8B-B14F-4D97-AF65-F5344CB8AC3E}">
        <p14:creationId xmlns:p14="http://schemas.microsoft.com/office/powerpoint/2010/main" val="329000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D6435-66D2-4E05-8AF1-2554C3AB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257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9B3AE0-13C6-4C28-9AD9-A4D763D4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85519"/>
          </a:xfrm>
        </p:spPr>
        <p:txBody>
          <a:bodyPr/>
          <a:lstStyle/>
          <a:p>
            <a:pPr algn="ctr"/>
            <a:r>
              <a:rPr lang="en-US" dirty="0"/>
              <a:t>Kurt </a:t>
            </a:r>
            <a:r>
              <a:rPr lang="en-US" dirty="0" err="1"/>
              <a:t>Carr</a:t>
            </a:r>
            <a:r>
              <a:rPr lang="en-US" dirty="0"/>
              <a:t> and Janet Hawthorn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64CF3D6-4B46-4373-A626-EAF7E62C1A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2505075"/>
            <a:ext cx="5847929" cy="3987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1640EC-1BBF-4893-B0E8-78E240AAD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85519"/>
          </a:xfrm>
        </p:spPr>
        <p:txBody>
          <a:bodyPr/>
          <a:lstStyle/>
          <a:p>
            <a:pPr algn="ctr"/>
            <a:r>
              <a:rPr lang="en-US" dirty="0"/>
              <a:t>Stephen and Barb Israel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9884E40-0639-4B35-872D-053622671F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6"/>
            <a:ext cx="5847928" cy="3987800"/>
          </a:xfrm>
        </p:spPr>
      </p:pic>
    </p:spTree>
    <p:extLst>
      <p:ext uri="{BB962C8B-B14F-4D97-AF65-F5344CB8AC3E}">
        <p14:creationId xmlns:p14="http://schemas.microsoft.com/office/powerpoint/2010/main" val="360679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81106-A4BB-490C-A836-2A5DC479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0584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01AD23-6D5E-445E-9EDD-E7F8C2210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01271"/>
            <a:ext cx="5157787" cy="40584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Mary Jane </a:t>
            </a:r>
            <a:r>
              <a:rPr lang="en-US" dirty="0" err="1"/>
              <a:t>Kanyok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4D932FB-2000-44E0-AA88-402D11846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24" y="1994504"/>
            <a:ext cx="2976282" cy="482944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5F0942-5A8C-410F-BF8A-D3C4BAEC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1271"/>
            <a:ext cx="5183188" cy="4798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Lynne Baer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FCB9555-3B1A-4566-A088-4F0F83E801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69" y="1994504"/>
            <a:ext cx="2976282" cy="4829445"/>
          </a:xfrm>
        </p:spPr>
      </p:pic>
    </p:spTree>
    <p:extLst>
      <p:ext uri="{BB962C8B-B14F-4D97-AF65-F5344CB8AC3E}">
        <p14:creationId xmlns:p14="http://schemas.microsoft.com/office/powerpoint/2010/main" val="268377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253C0-4677-4449-AD39-30A7CC30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596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54436B-BB8B-4852-9A8B-FB971ABB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460" y="2020389"/>
            <a:ext cx="5352116" cy="539930"/>
          </a:xfrm>
        </p:spPr>
        <p:txBody>
          <a:bodyPr/>
          <a:lstStyle/>
          <a:p>
            <a:r>
              <a:rPr lang="en-US" dirty="0"/>
              <a:t>Beverly </a:t>
            </a:r>
            <a:r>
              <a:rPr lang="en-US" dirty="0" err="1"/>
              <a:t>Chiraulli</a:t>
            </a:r>
            <a:r>
              <a:rPr lang="en-US" dirty="0"/>
              <a:t> (l) and </a:t>
            </a:r>
            <a:r>
              <a:rPr lang="en-US" dirty="0" err="1"/>
              <a:t>Chrisine</a:t>
            </a:r>
            <a:r>
              <a:rPr lang="en-US" dirty="0"/>
              <a:t> Kula (r)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141FA0D-7185-4E9C-A694-614CC4DC63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" y="3169058"/>
            <a:ext cx="5953496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7DBF0C-00EE-4742-A903-1C4D7506F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352" y="1082040"/>
            <a:ext cx="5183188" cy="599123"/>
          </a:xfrm>
        </p:spPr>
        <p:txBody>
          <a:bodyPr/>
          <a:lstStyle/>
          <a:p>
            <a:pPr algn="ctr"/>
            <a:r>
              <a:rPr lang="en-US" dirty="0"/>
              <a:t>Ken and Cheryl Burkett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555E039-4496-472E-ACB2-A1DA6775DB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4" t="47680" r="15320" b="9980"/>
          <a:stretch/>
        </p:blipFill>
        <p:spPr>
          <a:xfrm>
            <a:off x="7741920" y="2020389"/>
            <a:ext cx="2819400" cy="4833257"/>
          </a:xfrm>
        </p:spPr>
      </p:pic>
    </p:spTree>
    <p:extLst>
      <p:ext uri="{BB962C8B-B14F-4D97-AF65-F5344CB8AC3E}">
        <p14:creationId xmlns:p14="http://schemas.microsoft.com/office/powerpoint/2010/main" val="386662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C1820-79A6-451F-A789-82ACA622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F39CA7-B8D6-4E87-99B7-86EEA4238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422" y="1681163"/>
            <a:ext cx="5797153" cy="3986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Nick Bromley (l) and Russel Bromley (r)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544DC81-AE6C-49A9-848F-F129E39BF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2" y="2294965"/>
            <a:ext cx="6164519" cy="41417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FD6083-D76F-4C36-928E-C8D9D7376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345C19-FF51-4BF7-B4F9-E49D4C4254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6E43E-CF24-4AD5-9DD6-C6CCE008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pPr algn="ctr"/>
            <a:r>
              <a:rPr lang="en-US" b="1" dirty="0"/>
              <a:t>Your Tour Guides </a:t>
            </a:r>
            <a:r>
              <a:rPr lang="en-US" b="1"/>
              <a:t>and Organizers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BE2F6F-476D-4645-9F29-D4AB18F09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39908"/>
            <a:ext cx="5157787" cy="641256"/>
          </a:xfrm>
        </p:spPr>
        <p:txBody>
          <a:bodyPr/>
          <a:lstStyle/>
          <a:p>
            <a:pPr algn="ctr"/>
            <a:r>
              <a:rPr lang="en-US" dirty="0"/>
              <a:t>Phil and Sarah </a:t>
            </a:r>
            <a:r>
              <a:rPr lang="en-US" dirty="0" err="1"/>
              <a:t>Neusius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771892A-F345-4BBF-AD56-42AD9F24F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11029"/>
          <a:stretch/>
        </p:blipFill>
        <p:spPr>
          <a:xfrm>
            <a:off x="622609" y="2079812"/>
            <a:ext cx="5040402" cy="44130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13CDBE-822F-498C-985E-ECB40D75A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9907"/>
            <a:ext cx="5183188" cy="641256"/>
          </a:xfrm>
        </p:spPr>
        <p:txBody>
          <a:bodyPr/>
          <a:lstStyle/>
          <a:p>
            <a:pPr algn="ctr"/>
            <a:r>
              <a:rPr lang="en-US" dirty="0"/>
              <a:t>John and Jean Nass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xmlns="" id="{2D6CFF21-E1CF-4ABD-9ACD-41197D5054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t="25906" r="28857" b="7081"/>
          <a:stretch/>
        </p:blipFill>
        <p:spPr>
          <a:xfrm>
            <a:off x="6242176" y="2079812"/>
            <a:ext cx="5113961" cy="4413061"/>
          </a:xfrm>
        </p:spPr>
      </p:pic>
    </p:spTree>
    <p:extLst>
      <p:ext uri="{BB962C8B-B14F-4D97-AF65-F5344CB8AC3E}">
        <p14:creationId xmlns:p14="http://schemas.microsoft.com/office/powerpoint/2010/main" val="1990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97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2018 Society for Pennsylvania Archaeology Field Trip  “Mississippians and their Neighbors”</vt:lpstr>
      <vt:lpstr>This Year’s Attendees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Tour Guides and Organizers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Society for Pennsylvania Archaeology Field Trip</dc:title>
  <dc:creator>John</dc:creator>
  <cp:lastModifiedBy>John Nass Jr</cp:lastModifiedBy>
  <cp:revision>11</cp:revision>
  <dcterms:created xsi:type="dcterms:W3CDTF">2018-06-22T00:59:35Z</dcterms:created>
  <dcterms:modified xsi:type="dcterms:W3CDTF">2018-06-30T21:15:08Z</dcterms:modified>
</cp:coreProperties>
</file>