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2" r:id="rId4"/>
    <p:sldId id="263" r:id="rId5"/>
    <p:sldId id="264" r:id="rId6"/>
    <p:sldId id="265" r:id="rId7"/>
    <p:sldId id="267" r:id="rId8"/>
    <p:sldId id="268" r:id="rId9"/>
    <p:sldId id="269" r:id="rId10"/>
    <p:sldId id="270" r:id="rId11"/>
    <p:sldId id="271"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89" d="100"/>
          <a:sy n="89" d="100"/>
        </p:scale>
        <p:origin x="11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52D1DF-AC52-4D8C-A8E1-95A66FD6CA9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164216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2D1DF-AC52-4D8C-A8E1-95A66FD6CA9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232513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2D1DF-AC52-4D8C-A8E1-95A66FD6CA9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123678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2D1DF-AC52-4D8C-A8E1-95A66FD6CA9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257832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2D1DF-AC52-4D8C-A8E1-95A66FD6CA9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94514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52D1DF-AC52-4D8C-A8E1-95A66FD6CA9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333111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52D1DF-AC52-4D8C-A8E1-95A66FD6CA98}"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30230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52D1DF-AC52-4D8C-A8E1-95A66FD6CA98}"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361474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2D1DF-AC52-4D8C-A8E1-95A66FD6CA98}"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135217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2D1DF-AC52-4D8C-A8E1-95A66FD6CA9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129778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2D1DF-AC52-4D8C-A8E1-95A66FD6CA9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72F4B-A88B-4C49-9FC5-1E59ABBFF6DE}" type="slidenum">
              <a:rPr lang="en-US" smtClean="0"/>
              <a:t>‹#›</a:t>
            </a:fld>
            <a:endParaRPr lang="en-US"/>
          </a:p>
        </p:txBody>
      </p:sp>
    </p:spTree>
    <p:extLst>
      <p:ext uri="{BB962C8B-B14F-4D97-AF65-F5344CB8AC3E}">
        <p14:creationId xmlns:p14="http://schemas.microsoft.com/office/powerpoint/2010/main" val="211993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2D1DF-AC52-4D8C-A8E1-95A66FD6CA98}"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72F4B-A88B-4C49-9FC5-1E59ABBFF6DE}" type="slidenum">
              <a:rPr lang="en-US" smtClean="0"/>
              <a:t>‹#›</a:t>
            </a:fld>
            <a:endParaRPr lang="en-US"/>
          </a:p>
        </p:txBody>
      </p:sp>
    </p:spTree>
    <p:extLst>
      <p:ext uri="{BB962C8B-B14F-4D97-AF65-F5344CB8AC3E}">
        <p14:creationId xmlns:p14="http://schemas.microsoft.com/office/powerpoint/2010/main" val="152702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748" y="365125"/>
            <a:ext cx="5649051" cy="1140945"/>
          </a:xfrm>
        </p:spPr>
        <p:txBody>
          <a:bodyPr>
            <a:normAutofit fontScale="90000"/>
          </a:bodyPr>
          <a:lstStyle/>
          <a:p>
            <a:pPr algn="ctr"/>
            <a:r>
              <a:rPr lang="en-US" dirty="0" smtClean="0">
                <a:latin typeface="Arial Black" panose="020B0A04020102020204" pitchFamily="34" charset="0"/>
              </a:rPr>
              <a:t>  Day One, Friday, June 14</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4550" y="-107575"/>
            <a:ext cx="4711850" cy="3141233"/>
          </a:xfrm>
        </p:spPr>
      </p:pic>
      <p:sp>
        <p:nvSpPr>
          <p:cNvPr id="5" name="TextBox 4"/>
          <p:cNvSpPr txBox="1"/>
          <p:nvPr/>
        </p:nvSpPr>
        <p:spPr>
          <a:xfrm>
            <a:off x="9380668" y="1731982"/>
            <a:ext cx="2302138" cy="923330"/>
          </a:xfrm>
          <a:prstGeom prst="rect">
            <a:avLst/>
          </a:prstGeom>
          <a:noFill/>
        </p:spPr>
        <p:txBody>
          <a:bodyPr wrap="square" rtlCol="0">
            <a:spAutoFit/>
          </a:bodyPr>
          <a:lstStyle/>
          <a:p>
            <a:r>
              <a:rPr lang="en-US" dirty="0" smtClean="0">
                <a:latin typeface="Arial Black" panose="020B0A04020102020204" pitchFamily="34" charset="0"/>
              </a:rPr>
              <a:t>6 am Breakfast at the Comfort Inn and Suites </a:t>
            </a:r>
            <a:endParaRPr lang="en-US" dirty="0">
              <a:latin typeface="Arial Black" panose="020B0A04020102020204" pitchFamily="34" charset="0"/>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621" y="3090563"/>
            <a:ext cx="5651155" cy="3767437"/>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90563"/>
            <a:ext cx="5704749" cy="3803166"/>
          </a:xfrm>
          <a:prstGeom prst="rect">
            <a:avLst/>
          </a:prstGeom>
        </p:spPr>
      </p:pic>
    </p:spTree>
    <p:extLst>
      <p:ext uri="{BB962C8B-B14F-4D97-AF65-F5344CB8AC3E}">
        <p14:creationId xmlns:p14="http://schemas.microsoft.com/office/powerpoint/2010/main" val="34239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8367"/>
          </a:xfrm>
        </p:spPr>
        <p:txBody>
          <a:bodyPr>
            <a:normAutofit fontScale="90000"/>
          </a:bodyPr>
          <a:lstStyle/>
          <a:p>
            <a:r>
              <a:rPr lang="en-US" dirty="0" smtClean="0">
                <a:latin typeface="Arial Black" panose="020B0A04020102020204" pitchFamily="34" charset="0"/>
              </a:rPr>
              <a:t>Maria Martinez and  </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3346" y="1422083"/>
            <a:ext cx="8000579" cy="5333719"/>
          </a:xfrm>
        </p:spPr>
      </p:pic>
    </p:spTree>
    <p:extLst>
      <p:ext uri="{BB962C8B-B14F-4D97-AF65-F5344CB8AC3E}">
        <p14:creationId xmlns:p14="http://schemas.microsoft.com/office/powerpoint/2010/main" val="4246965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Group Viewing Textiles from Central America </a:t>
            </a:r>
            <a:endParaRPr lang="en-US" sz="3600"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0826" y="1690688"/>
            <a:ext cx="7379130" cy="4919420"/>
          </a:xfrm>
        </p:spPr>
      </p:pic>
    </p:spTree>
    <p:extLst>
      <p:ext uri="{BB962C8B-B14F-4D97-AF65-F5344CB8AC3E}">
        <p14:creationId xmlns:p14="http://schemas.microsoft.com/office/powerpoint/2010/main" val="63531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panose="020B0A04020102020204" pitchFamily="34" charset="0"/>
              </a:rPr>
              <a:t>After leaving the National Museum of the American Indian, Cultural Resources Center, everyone walked through the woods to visit the Museum Support Center. For obvious reasons, no pictures of items from the collections will be shown in any slides unless permission was given. </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7644" y="1983357"/>
            <a:ext cx="7311965" cy="4874643"/>
          </a:xfrm>
        </p:spPr>
      </p:pic>
    </p:spTree>
    <p:extLst>
      <p:ext uri="{BB962C8B-B14F-4D97-AF65-F5344CB8AC3E}">
        <p14:creationId xmlns:p14="http://schemas.microsoft.com/office/powerpoint/2010/main" val="167213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77"/>
            <a:ext cx="10515600" cy="1583112"/>
          </a:xfrm>
        </p:spPr>
        <p:txBody>
          <a:bodyPr>
            <a:normAutofit/>
          </a:bodyPr>
          <a:lstStyle/>
          <a:p>
            <a:r>
              <a:rPr lang="en-US" sz="2400" dirty="0" smtClean="0">
                <a:latin typeface="Arial Black" panose="020B0A04020102020204" pitchFamily="34" charset="0"/>
              </a:rPr>
              <a:t>David Rosenthal, 		</a:t>
            </a:r>
            <a:r>
              <a:rPr lang="en-US" sz="2400" dirty="0" smtClean="0">
                <a:latin typeface="Arial Black" panose="020B0A04020102020204" pitchFamily="34" charset="0"/>
              </a:rPr>
              <a:t>       Group </a:t>
            </a:r>
            <a:r>
              <a:rPr lang="en-US" sz="2400" dirty="0" smtClean="0">
                <a:latin typeface="Arial Black" panose="020B0A04020102020204" pitchFamily="34" charset="0"/>
              </a:rPr>
              <a:t>listening to staff</a:t>
            </a:r>
            <a:br>
              <a:rPr lang="en-US" sz="2400" dirty="0" smtClean="0">
                <a:latin typeface="Arial Black" panose="020B0A04020102020204" pitchFamily="34" charset="0"/>
              </a:rPr>
            </a:br>
            <a:r>
              <a:rPr lang="en-US" sz="2400" dirty="0" smtClean="0">
                <a:latin typeface="Arial Black" panose="020B0A04020102020204" pitchFamily="34" charset="0"/>
              </a:rPr>
              <a:t>Collections </a:t>
            </a:r>
            <a:r>
              <a:rPr lang="en-US" sz="2400" dirty="0" smtClean="0">
                <a:latin typeface="Arial Black" panose="020B0A04020102020204" pitchFamily="34" charset="0"/>
              </a:rPr>
              <a:t>Manager                  </a:t>
            </a:r>
            <a:r>
              <a:rPr lang="en-US" sz="2400" dirty="0" smtClean="0">
                <a:latin typeface="Arial Black" panose="020B0A04020102020204" pitchFamily="34" charset="0"/>
              </a:rPr>
              <a:t>member discuss </a:t>
            </a:r>
            <a:r>
              <a:rPr lang="en-US" sz="2400" dirty="0" smtClean="0">
                <a:latin typeface="Arial Black" panose="020B0A04020102020204" pitchFamily="34" charset="0"/>
              </a:rPr>
              <a:t>collections</a:t>
            </a:r>
            <a:br>
              <a:rPr lang="en-US" sz="2400" dirty="0" smtClean="0">
                <a:latin typeface="Arial Black" panose="020B0A04020102020204" pitchFamily="34" charset="0"/>
              </a:rPr>
            </a:br>
            <a:r>
              <a:rPr lang="en-US" sz="2400" dirty="0" smtClean="0">
                <a:latin typeface="Arial Black" panose="020B0A04020102020204" pitchFamily="34" charset="0"/>
              </a:rPr>
              <a:t>Museum </a:t>
            </a:r>
            <a:r>
              <a:rPr lang="en-US" sz="2400" smtClean="0">
                <a:latin typeface="Arial Black" panose="020B0A04020102020204" pitchFamily="34" charset="0"/>
              </a:rPr>
              <a:t>Support Center</a:t>
            </a:r>
            <a:endParaRPr lang="en-US" sz="2400"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9592" y="2713701"/>
            <a:ext cx="4876631" cy="325108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250" y="2051367"/>
            <a:ext cx="7089290" cy="4726193"/>
          </a:xfrm>
          <a:prstGeom prst="rect">
            <a:avLst/>
          </a:prstGeom>
        </p:spPr>
      </p:pic>
    </p:spTree>
    <p:extLst>
      <p:ext uri="{BB962C8B-B14F-4D97-AF65-F5344CB8AC3E}">
        <p14:creationId xmlns:p14="http://schemas.microsoft.com/office/powerpoint/2010/main" val="297501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92014"/>
          </a:xfrm>
        </p:spPr>
        <p:txBody>
          <a:bodyPr>
            <a:normAutofit fontScale="90000"/>
          </a:bodyPr>
          <a:lstStyle/>
          <a:p>
            <a:r>
              <a:rPr lang="en-US" dirty="0" smtClean="0">
                <a:latin typeface="Arial Black" panose="020B0A04020102020204" pitchFamily="34" charset="0"/>
              </a:rPr>
              <a:t>After our tour of the museum support center, everyone boarded the bus for our return to the hotel.</a:t>
            </a:r>
            <a:endParaRPr lang="en-US" dirty="0">
              <a:latin typeface="Arial Black" panose="020B0A04020102020204" pitchFamily="34" charset="0"/>
            </a:endParaRPr>
          </a:p>
        </p:txBody>
      </p:sp>
    </p:spTree>
    <p:extLst>
      <p:ext uri="{BB962C8B-B14F-4D97-AF65-F5344CB8AC3E}">
        <p14:creationId xmlns:p14="http://schemas.microsoft.com/office/powerpoint/2010/main" val="224653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5943"/>
          </a:xfrm>
        </p:spPr>
        <p:txBody>
          <a:bodyPr>
            <a:normAutofit fontScale="90000"/>
          </a:bodyPr>
          <a:lstStyle/>
          <a:p>
            <a:r>
              <a:rPr lang="en-US" dirty="0" smtClean="0">
                <a:latin typeface="Arial Black" panose="020B0A04020102020204" pitchFamily="34" charset="0"/>
              </a:rPr>
              <a:t>Leaving the Hotel at 715 am for the MAC Lab in Maryland</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2487" y="1366585"/>
            <a:ext cx="8237122" cy="5491415"/>
          </a:xfrm>
        </p:spPr>
      </p:pic>
    </p:spTree>
    <p:extLst>
      <p:ext uri="{BB962C8B-B14F-4D97-AF65-F5344CB8AC3E}">
        <p14:creationId xmlns:p14="http://schemas.microsoft.com/office/powerpoint/2010/main" val="278399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 y="365125"/>
            <a:ext cx="11181678" cy="1325563"/>
          </a:xfrm>
        </p:spPr>
        <p:txBody>
          <a:bodyPr/>
          <a:lstStyle/>
          <a:p>
            <a:r>
              <a:rPr lang="en-US" dirty="0" smtClean="0">
                <a:latin typeface="Arial Black" panose="020B0A04020102020204" pitchFamily="34" charset="0"/>
              </a:rPr>
              <a:t>Sarah conducting a headcount prior to departure</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8956" y="1825624"/>
            <a:ext cx="7328576" cy="4885717"/>
          </a:xfrm>
        </p:spPr>
      </p:pic>
    </p:spTree>
    <p:extLst>
      <p:ext uri="{BB962C8B-B14F-4D97-AF65-F5344CB8AC3E}">
        <p14:creationId xmlns:p14="http://schemas.microsoft.com/office/powerpoint/2010/main" val="137891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Arrival at the Maryland MAC Lab in the Jefferson-Patterson Park Complex, Saint Leonard</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056" y="2062293"/>
            <a:ext cx="6527007"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798" y="2062293"/>
            <a:ext cx="4878593" cy="3252395"/>
          </a:xfrm>
          <a:prstGeom prst="rect">
            <a:avLst/>
          </a:prstGeom>
        </p:spPr>
      </p:pic>
    </p:spTree>
    <p:extLst>
      <p:ext uri="{BB962C8B-B14F-4D97-AF65-F5344CB8AC3E}">
        <p14:creationId xmlns:p14="http://schemas.microsoft.com/office/powerpoint/2010/main" val="249473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7308"/>
          </a:xfrm>
        </p:spPr>
        <p:txBody>
          <a:bodyPr>
            <a:noAutofit/>
          </a:bodyPr>
          <a:lstStyle/>
          <a:p>
            <a:r>
              <a:rPr lang="en-US" sz="3600" dirty="0" smtClean="0">
                <a:latin typeface="Arial Black" panose="020B0A04020102020204" pitchFamily="34" charset="0"/>
              </a:rPr>
              <a:t>Ed Chaney (Assistant Director) and Dr. Patricia Samford, Director </a:t>
            </a:r>
            <a:endParaRPr lang="en-US" sz="3600"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379375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397"/>
          </a:xfrm>
        </p:spPr>
        <p:txBody>
          <a:bodyPr>
            <a:normAutofit fontScale="90000"/>
          </a:bodyPr>
          <a:lstStyle/>
          <a:p>
            <a:r>
              <a:rPr lang="en-US" dirty="0" smtClean="0">
                <a:latin typeface="Arial Black" panose="020B0A04020102020204" pitchFamily="34" charset="0"/>
              </a:rPr>
              <a:t>Gathering for orientation to the lab in classroom </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7134" y="1825624"/>
            <a:ext cx="7412369" cy="4941579"/>
          </a:xfrm>
        </p:spPr>
      </p:pic>
    </p:spTree>
    <p:extLst>
      <p:ext uri="{BB962C8B-B14F-4D97-AF65-F5344CB8AC3E}">
        <p14:creationId xmlns:p14="http://schemas.microsoft.com/office/powerpoint/2010/main" val="269169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Tour of the Lab lead by Ed </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269130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4428"/>
          </a:xfrm>
        </p:spPr>
        <p:txBody>
          <a:bodyPr/>
          <a:lstStyle/>
          <a:p>
            <a:r>
              <a:rPr lang="en-US" dirty="0" smtClean="0">
                <a:latin typeface="Arial Black" panose="020B0A04020102020204" pitchFamily="34" charset="0"/>
              </a:rPr>
              <a:t>Lunch by Moe’s Southwest Grill</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0166" y="1601097"/>
            <a:ext cx="7885354" cy="5256903"/>
          </a:xfrm>
        </p:spPr>
      </p:pic>
    </p:spTree>
    <p:extLst>
      <p:ext uri="{BB962C8B-B14F-4D97-AF65-F5344CB8AC3E}">
        <p14:creationId xmlns:p14="http://schemas.microsoft.com/office/powerpoint/2010/main" val="18107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Black" panose="020B0A04020102020204" pitchFamily="34" charset="0"/>
              </a:rPr>
              <a:t>Group Picture outside of National Museum of the American Indian, Cultural Resources Center, Collections and Conservation Departments  </a:t>
            </a:r>
            <a:endParaRPr lang="en-US" sz="3200"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5522" y="1890124"/>
            <a:ext cx="7451814" cy="4967876"/>
          </a:xfrm>
        </p:spPr>
      </p:pic>
    </p:spTree>
    <p:extLst>
      <p:ext uri="{BB962C8B-B14F-4D97-AF65-F5344CB8AC3E}">
        <p14:creationId xmlns:p14="http://schemas.microsoft.com/office/powerpoint/2010/main" val="3126344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182</Words>
  <Application>Microsoft Office PowerPoint</Application>
  <PresentationFormat>Widescreen</PresentationFormat>
  <Paragraphs>15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  Day One, Friday, June 14</vt:lpstr>
      <vt:lpstr>Leaving the Hotel at 715 am for the MAC Lab in Maryland</vt:lpstr>
      <vt:lpstr>Sarah conducting a headcount prior to departure</vt:lpstr>
      <vt:lpstr>Arrival at the Maryland MAC Lab in the Jefferson-Patterson Park Complex, Saint Leonard</vt:lpstr>
      <vt:lpstr>Ed Chaney (Assistant Director) and Dr. Patricia Samford, Director </vt:lpstr>
      <vt:lpstr>Gathering for orientation to the lab in classroom </vt:lpstr>
      <vt:lpstr>Tour of the Lab lead by Ed </vt:lpstr>
      <vt:lpstr>Lunch by Moe’s Southwest Grill</vt:lpstr>
      <vt:lpstr>Group Picture outside of National Museum of the American Indian, Cultural Resources Center, Collections and Conservation Departments  </vt:lpstr>
      <vt:lpstr>Maria Martinez and  </vt:lpstr>
      <vt:lpstr>Group Viewing Textiles from Central America </vt:lpstr>
      <vt:lpstr>After leaving the National Museum of the American Indian, Cultural Resources Center, everyone walked through the woods to visit the Museum Support Center. For obvious reasons, no pictures of items from the collections will be shown in any slides unless permission was given. </vt:lpstr>
      <vt:lpstr>David Rosenthal,          Group listening to staff Collections Manager                  member discuss collections Museum Support Center</vt:lpstr>
      <vt:lpstr>After our tour of the museum support center, everyone boarded the bus for our return to the hotel.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Nass Jr</dc:creator>
  <cp:lastModifiedBy>John Nass Jr</cp:lastModifiedBy>
  <cp:revision>8</cp:revision>
  <dcterms:created xsi:type="dcterms:W3CDTF">2019-06-17T13:47:43Z</dcterms:created>
  <dcterms:modified xsi:type="dcterms:W3CDTF">2019-07-18T14:31:31Z</dcterms:modified>
</cp:coreProperties>
</file>